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4.jpg" ContentType="image/jpg"/>
  <Override PartName="/ppt/notesSlides/notesSlide8.xml" ContentType="application/vnd.openxmlformats-officedocument.presentationml.notesSlide+xml"/>
  <Override PartName="/ppt/media/image25.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8.jpg" ContentType="image/jpg"/>
  <Override PartName="/ppt/notesSlides/notesSlide13.xml" ContentType="application/vnd.openxmlformats-officedocument.presentationml.notesSlide+xml"/>
  <Override PartName="/ppt/media/image30.jpg" ContentType="image/jpg"/>
  <Override PartName="/ppt/media/image31.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3.jpg" ContentType="image/jpg"/>
  <Override PartName="/ppt/notesSlides/notesSlide16.xml" ContentType="application/vnd.openxmlformats-officedocument.presentationml.notesSlide+xml"/>
  <Override PartName="/ppt/media/image34.jpg" ContentType="image/jpg"/>
  <Override PartName="/ppt/media/image35.jpg" ContentType="image/jpg"/>
  <Override PartName="/ppt/notesSlides/notesSlide17.xml" ContentType="application/vnd.openxmlformats-officedocument.presentationml.notesSlide+xml"/>
  <Override PartName="/ppt/media/image36.jpg" ContentType="image/jpg"/>
  <Override PartName="/ppt/media/image37.jpg" ContentType="image/jpg"/>
  <Override PartName="/ppt/notesSlides/notesSlide18.xml" ContentType="application/vnd.openxmlformats-officedocument.presentationml.notesSlide+xml"/>
  <Override PartName="/ppt/media/image38.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4.jpg" ContentType="image/jpg"/>
  <Override PartName="/ppt/media/image45.jpg" ContentType="image/jpg"/>
  <Override PartName="/ppt/notesSlides/notesSlide25.xml" ContentType="application/vnd.openxmlformats-officedocument.presentationml.notesSlide+xml"/>
  <Override PartName="/ppt/media/image47.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media/image57.jpg" ContentType="image/jpg"/>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media/image58.jpg" ContentType="image/jpg"/>
  <Override PartName="/ppt/media/image59.jpg" ContentType="image/jpg"/>
  <Override PartName="/ppt/notesSlides/notesSlide36.xml" ContentType="application/vnd.openxmlformats-officedocument.presentationml.notesSlide+xml"/>
  <Override PartName="/ppt/media/image67.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123"/>
  </p:notesMasterIdLst>
  <p:sldIdLst>
    <p:sldId id="256" r:id="rId2"/>
    <p:sldId id="360" r:id="rId3"/>
    <p:sldId id="257" r:id="rId4"/>
    <p:sldId id="368" r:id="rId5"/>
    <p:sldId id="516" r:id="rId6"/>
    <p:sldId id="484" r:id="rId7"/>
    <p:sldId id="517" r:id="rId8"/>
    <p:sldId id="518" r:id="rId9"/>
    <p:sldId id="519" r:id="rId10"/>
    <p:sldId id="520" r:id="rId11"/>
    <p:sldId id="525" r:id="rId12"/>
    <p:sldId id="526" r:id="rId13"/>
    <p:sldId id="527" r:id="rId14"/>
    <p:sldId id="528" r:id="rId15"/>
    <p:sldId id="529" r:id="rId16"/>
    <p:sldId id="530" r:id="rId17"/>
    <p:sldId id="531" r:id="rId18"/>
    <p:sldId id="532" r:id="rId19"/>
    <p:sldId id="533" r:id="rId20"/>
    <p:sldId id="534" r:id="rId21"/>
    <p:sldId id="535" r:id="rId22"/>
    <p:sldId id="536" r:id="rId23"/>
    <p:sldId id="539" r:id="rId24"/>
    <p:sldId id="540" r:id="rId25"/>
    <p:sldId id="551" r:id="rId26"/>
    <p:sldId id="553" r:id="rId27"/>
    <p:sldId id="320" r:id="rId28"/>
    <p:sldId id="322" r:id="rId29"/>
    <p:sldId id="323" r:id="rId30"/>
    <p:sldId id="370" r:id="rId31"/>
    <p:sldId id="554" r:id="rId32"/>
    <p:sldId id="264" r:id="rId33"/>
    <p:sldId id="493" r:id="rId34"/>
    <p:sldId id="494" r:id="rId35"/>
    <p:sldId id="495" r:id="rId36"/>
    <p:sldId id="555" r:id="rId37"/>
    <p:sldId id="496" r:id="rId38"/>
    <p:sldId id="497" r:id="rId39"/>
    <p:sldId id="498" r:id="rId40"/>
    <p:sldId id="499" r:id="rId41"/>
    <p:sldId id="500" r:id="rId42"/>
    <p:sldId id="501" r:id="rId43"/>
    <p:sldId id="502" r:id="rId44"/>
    <p:sldId id="503" r:id="rId45"/>
    <p:sldId id="504" r:id="rId46"/>
    <p:sldId id="372" r:id="rId47"/>
    <p:sldId id="505" r:id="rId48"/>
    <p:sldId id="398" r:id="rId49"/>
    <p:sldId id="506" r:id="rId50"/>
    <p:sldId id="507" r:id="rId51"/>
    <p:sldId id="508" r:id="rId52"/>
    <p:sldId id="509" r:id="rId53"/>
    <p:sldId id="510" r:id="rId54"/>
    <p:sldId id="541" r:id="rId55"/>
    <p:sldId id="511" r:id="rId56"/>
    <p:sldId id="512" r:id="rId57"/>
    <p:sldId id="556" r:id="rId58"/>
    <p:sldId id="513" r:id="rId59"/>
    <p:sldId id="514" r:id="rId60"/>
    <p:sldId id="515" r:id="rId61"/>
    <p:sldId id="375" r:id="rId62"/>
    <p:sldId id="384" r:id="rId63"/>
    <p:sldId id="385" r:id="rId64"/>
    <p:sldId id="317" r:id="rId65"/>
    <p:sldId id="319" r:id="rId66"/>
    <p:sldId id="321" r:id="rId67"/>
    <p:sldId id="386" r:id="rId68"/>
    <p:sldId id="325" r:id="rId69"/>
    <p:sldId id="387" r:id="rId70"/>
    <p:sldId id="328" r:id="rId71"/>
    <p:sldId id="329" r:id="rId72"/>
    <p:sldId id="388" r:id="rId73"/>
    <p:sldId id="332" r:id="rId74"/>
    <p:sldId id="335" r:id="rId75"/>
    <p:sldId id="337" r:id="rId76"/>
    <p:sldId id="389" r:id="rId77"/>
    <p:sldId id="339" r:id="rId78"/>
    <p:sldId id="341" r:id="rId79"/>
    <p:sldId id="390" r:id="rId80"/>
    <p:sldId id="344" r:id="rId81"/>
    <p:sldId id="379" r:id="rId82"/>
    <p:sldId id="260" r:id="rId83"/>
    <p:sldId id="276" r:id="rId84"/>
    <p:sldId id="354" r:id="rId85"/>
    <p:sldId id="356" r:id="rId86"/>
    <p:sldId id="358" r:id="rId87"/>
    <p:sldId id="363" r:id="rId88"/>
    <p:sldId id="278" r:id="rId89"/>
    <p:sldId id="283" r:id="rId90"/>
    <p:sldId id="285" r:id="rId91"/>
    <p:sldId id="361" r:id="rId92"/>
    <p:sldId id="288" r:id="rId93"/>
    <p:sldId id="290" r:id="rId94"/>
    <p:sldId id="557" r:id="rId95"/>
    <p:sldId id="258" r:id="rId96"/>
    <p:sldId id="269" r:id="rId97"/>
    <p:sldId id="558" r:id="rId98"/>
    <p:sldId id="270" r:id="rId99"/>
    <p:sldId id="259" r:id="rId100"/>
    <p:sldId id="559" r:id="rId101"/>
    <p:sldId id="261" r:id="rId102"/>
    <p:sldId id="262" r:id="rId103"/>
    <p:sldId id="263" r:id="rId104"/>
    <p:sldId id="560" r:id="rId105"/>
    <p:sldId id="265" r:id="rId106"/>
    <p:sldId id="266" r:id="rId107"/>
    <p:sldId id="267" r:id="rId108"/>
    <p:sldId id="268" r:id="rId109"/>
    <p:sldId id="271" r:id="rId110"/>
    <p:sldId id="272" r:id="rId111"/>
    <p:sldId id="274" r:id="rId112"/>
    <p:sldId id="275" r:id="rId113"/>
    <p:sldId id="561" r:id="rId114"/>
    <p:sldId id="277" r:id="rId115"/>
    <p:sldId id="383" r:id="rId116"/>
    <p:sldId id="475" r:id="rId117"/>
    <p:sldId id="470" r:id="rId118"/>
    <p:sldId id="477" r:id="rId119"/>
    <p:sldId id="542" r:id="rId120"/>
    <p:sldId id="476" r:id="rId121"/>
    <p:sldId id="478" r:id="rId122"/>
  </p:sldIdLst>
  <p:sldSz cx="9144000" cy="5143500" type="screen16x9"/>
  <p:notesSz cx="6858000" cy="9144000"/>
  <p:embeddedFontLst>
    <p:embeddedFont>
      <p:font typeface="Meiryo UI" panose="020B0604030504040204" pitchFamily="34" charset="-128"/>
      <p:regular r:id="rId124"/>
      <p:bold r:id="rId125"/>
      <p:italic r:id="rId126"/>
      <p:boldItalic r:id="rId127"/>
    </p:embeddedFont>
    <p:embeddedFont>
      <p:font typeface="Assistant" pitchFamily="2" charset="-79"/>
      <p:regular r:id="rId128"/>
      <p:bold r:id="rId129"/>
    </p:embeddedFont>
    <p:embeddedFont>
      <p:font typeface="Assistant ExtraLight" pitchFamily="2" charset="-79"/>
      <p:regular r:id="rId130"/>
      <p:bold r:id="rId131"/>
    </p:embeddedFont>
    <p:embeddedFont>
      <p:font typeface="Avenir Next LT Pro" panose="020B0504020202020204" pitchFamily="34" charset="0"/>
      <p:regular r:id="rId132"/>
      <p:bold r:id="rId133"/>
      <p:italic r:id="rId134"/>
      <p:boldItalic r:id="rId135"/>
    </p:embeddedFont>
    <p:embeddedFont>
      <p:font typeface="Book Antiqua" panose="02040602050305030304" pitchFamily="18" charset="0"/>
      <p:regular r:id="rId136"/>
      <p:bold r:id="rId137"/>
      <p:italic r:id="rId138"/>
      <p:boldItalic r:id="rId139"/>
    </p:embeddedFont>
    <p:embeddedFont>
      <p:font typeface="Calibri" panose="020F0502020204030204" pitchFamily="34" charset="0"/>
      <p:regular r:id="rId140"/>
      <p:bold r:id="rId141"/>
      <p:italic r:id="rId142"/>
      <p:boldItalic r:id="rId143"/>
    </p:embeddedFont>
    <p:embeddedFont>
      <p:font typeface="Cambria" panose="02040503050406030204" pitchFamily="18" charset="0"/>
      <p:regular r:id="rId144"/>
      <p:bold r:id="rId145"/>
      <p:italic r:id="rId146"/>
      <p:boldItalic r:id="rId147"/>
    </p:embeddedFont>
    <p:embeddedFont>
      <p:font typeface="Cambria Math" panose="02040503050406030204" pitchFamily="18" charset="0"/>
      <p:regular r:id="rId148"/>
    </p:embeddedFont>
    <p:embeddedFont>
      <p:font typeface="Cascadia Code" panose="020B0609020000020004" pitchFamily="49" charset="0"/>
      <p:regular r:id="rId149"/>
      <p:bold r:id="rId150"/>
      <p:italic r:id="rId151"/>
      <p:boldItalic r:id="rId152"/>
    </p:embeddedFont>
    <p:embeddedFont>
      <p:font typeface="Georgia" panose="02040502050405020303" pitchFamily="18" charset="0"/>
      <p:regular r:id="rId153"/>
      <p:bold r:id="rId154"/>
      <p:italic r:id="rId155"/>
      <p:boldItalic r:id="rId156"/>
    </p:embeddedFont>
    <p:embeddedFont>
      <p:font typeface="Lato Light" panose="020F0502020204030203" pitchFamily="34" charset="0"/>
      <p:regular r:id="rId157"/>
      <p:bold r:id="rId158"/>
      <p:italic r:id="rId159"/>
      <p:boldItalic r:id="rId160"/>
    </p:embeddedFont>
    <p:embeddedFont>
      <p:font typeface="Segoe UI" panose="020B0502040204020203" pitchFamily="34" charset="0"/>
      <p:regular r:id="rId161"/>
      <p:bold r:id="rId162"/>
      <p:italic r:id="rId163"/>
      <p:boldItalic r:id="rId164"/>
    </p:embeddedFont>
    <p:embeddedFont>
      <p:font typeface="source sans pro" panose="020B0503030403020204" pitchFamily="34" charset="0"/>
      <p:regular r:id="rId165"/>
      <p:bold r:id="rId166"/>
      <p:italic r:id="rId167"/>
      <p:boldItalic r:id="rId168"/>
    </p:embeddedFont>
    <p:embeddedFont>
      <p:font typeface="Trebuchet MS" panose="020B0603020202020204" pitchFamily="34" charset="0"/>
      <p:regular r:id="rId169"/>
      <p:bold r:id="rId170"/>
      <p:italic r:id="rId171"/>
      <p:boldItalic r:id="rId172"/>
    </p:embeddedFont>
    <p:embeddedFont>
      <p:font typeface="verdana" panose="020B0604030504040204" pitchFamily="34" charset="0"/>
      <p:regular r:id="rId173"/>
      <p:bold r:id="rId174"/>
      <p:italic r:id="rId175"/>
      <p:boldItalic r:id="rId17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6A0B11-58ED-41CD-900F-ABCC5BD48B6E}">
  <a:tblStyle styleId="{A76A0B11-58ED-41CD-900F-ABCC5BD48B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73" autoAdjust="0"/>
  </p:normalViewPr>
  <p:slideViewPr>
    <p:cSldViewPr snapToGrid="0">
      <p:cViewPr varScale="1">
        <p:scale>
          <a:sx n="127" d="100"/>
          <a:sy n="127" d="100"/>
        </p:scale>
        <p:origin x="178" y="8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59" Type="http://schemas.openxmlformats.org/officeDocument/2006/relationships/font" Target="fonts/font36.fntdata"/><Relationship Id="rId170" Type="http://schemas.openxmlformats.org/officeDocument/2006/relationships/font" Target="fonts/font4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5.fntdata"/><Relationship Id="rId149" Type="http://schemas.openxmlformats.org/officeDocument/2006/relationships/font" Target="fonts/font26.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3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6.fntdata"/><Relationship Id="rId85" Type="http://schemas.openxmlformats.org/officeDocument/2006/relationships/slide" Target="slides/slide84.xml"/><Relationship Id="rId150" Type="http://schemas.openxmlformats.org/officeDocument/2006/relationships/font" Target="fonts/font27.fntdata"/><Relationship Id="rId171" Type="http://schemas.openxmlformats.org/officeDocument/2006/relationships/font" Target="fonts/font48.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font" Target="fonts/font6.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font" Target="fonts/font17.fntdata"/><Relationship Id="rId161" Type="http://schemas.openxmlformats.org/officeDocument/2006/relationships/font" Target="fonts/font38.fntdata"/><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font" Target="fonts/font33.fntdata"/><Relationship Id="rId177" Type="http://schemas.openxmlformats.org/officeDocument/2006/relationships/presProps" Target="presProps.xml"/><Relationship Id="rId172" Type="http://schemas.openxmlformats.org/officeDocument/2006/relationships/font" Target="fonts/font4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167" Type="http://schemas.openxmlformats.org/officeDocument/2006/relationships/font" Target="fonts/font4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157" Type="http://schemas.openxmlformats.org/officeDocument/2006/relationships/font" Target="fonts/font34.fntdata"/><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9.fntdata"/><Relationship Id="rId173" Type="http://schemas.openxmlformats.org/officeDocument/2006/relationships/font" Target="fonts/font5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147" Type="http://schemas.openxmlformats.org/officeDocument/2006/relationships/font" Target="fonts/font24.fntdata"/><Relationship Id="rId168" Type="http://schemas.openxmlformats.org/officeDocument/2006/relationships/font" Target="fonts/font4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9.fntdata"/><Relationship Id="rId163" Type="http://schemas.openxmlformats.org/officeDocument/2006/relationships/font" Target="fonts/font4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158"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3" Type="http://schemas.openxmlformats.org/officeDocument/2006/relationships/font" Target="fonts/font30.fntdata"/><Relationship Id="rId174" Type="http://schemas.openxmlformats.org/officeDocument/2006/relationships/font" Target="fonts/font51.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20.fntdata"/><Relationship Id="rId148" Type="http://schemas.openxmlformats.org/officeDocument/2006/relationships/font" Target="fonts/font25.fntdata"/><Relationship Id="rId164" Type="http://schemas.openxmlformats.org/officeDocument/2006/relationships/font" Target="fonts/font41.fntdata"/><Relationship Id="rId169" Type="http://schemas.openxmlformats.org/officeDocument/2006/relationships/font" Target="fonts/font4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54" Type="http://schemas.openxmlformats.org/officeDocument/2006/relationships/font" Target="fonts/font31.fntdata"/><Relationship Id="rId175" Type="http://schemas.openxmlformats.org/officeDocument/2006/relationships/font" Target="fonts/font5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44" Type="http://schemas.openxmlformats.org/officeDocument/2006/relationships/font" Target="fonts/font21.fntdata"/><Relationship Id="rId90" Type="http://schemas.openxmlformats.org/officeDocument/2006/relationships/slide" Target="slides/slide89.xml"/><Relationship Id="rId165" Type="http://schemas.openxmlformats.org/officeDocument/2006/relationships/font" Target="fonts/font4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11.fntdata"/><Relationship Id="rId80" Type="http://schemas.openxmlformats.org/officeDocument/2006/relationships/slide" Target="slides/slide79.xml"/><Relationship Id="rId155" Type="http://schemas.openxmlformats.org/officeDocument/2006/relationships/font" Target="fonts/font32.fntdata"/><Relationship Id="rId176" Type="http://schemas.openxmlformats.org/officeDocument/2006/relationships/font" Target="fonts/font5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font" Target="fonts/font1.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22.fntdata"/><Relationship Id="rId166" Type="http://schemas.openxmlformats.org/officeDocument/2006/relationships/font" Target="fonts/font43.fntdata"/><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364753412274123E-2"/>
          <c:y val="0.12032072585324684"/>
          <c:w val="0.84418741559992416"/>
          <c:h val="0.7052946141267078"/>
        </c:manualLayout>
      </c:layout>
      <c:scatterChart>
        <c:scatterStyle val="lineMarker"/>
        <c:varyColors val="0"/>
        <c:ser>
          <c:idx val="0"/>
          <c:order val="0"/>
          <c:tx>
            <c:strRef>
              <c:f>Sheet1!$B$1</c:f>
              <c:strCache>
                <c:ptCount val="1"/>
                <c:pt idx="0">
                  <c:v>Y-Values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c:v>
                </c:pt>
                <c:pt idx="1">
                  <c:v>2</c:v>
                </c:pt>
              </c:numCache>
            </c:numRef>
          </c:xVal>
          <c:yVal>
            <c:numRef>
              <c:f>Sheet1!$B$2:$B$4</c:f>
              <c:numCache>
                <c:formatCode>General</c:formatCode>
                <c:ptCount val="3"/>
                <c:pt idx="0">
                  <c:v>0</c:v>
                </c:pt>
                <c:pt idx="1">
                  <c:v>4</c:v>
                </c:pt>
              </c:numCache>
            </c:numRef>
          </c:yVal>
          <c:smooth val="0"/>
          <c:extLst>
            <c:ext xmlns:c16="http://schemas.microsoft.com/office/drawing/2014/chart" uri="{C3380CC4-5D6E-409C-BE32-E72D297353CC}">
              <c16:uniqueId val="{00000000-2AA3-4653-92AC-278ECFB237B6}"/>
            </c:ext>
          </c:extLst>
        </c:ser>
        <c:dLbls>
          <c:showLegendKey val="0"/>
          <c:showVal val="0"/>
          <c:showCatName val="0"/>
          <c:showSerName val="0"/>
          <c:showPercent val="0"/>
          <c:showBubbleSize val="0"/>
        </c:dLbls>
        <c:axId val="302058784"/>
        <c:axId val="1788497727"/>
      </c:scatterChart>
      <c:valAx>
        <c:axId val="302058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8497727"/>
        <c:crosses val="autoZero"/>
        <c:crossBetween val="midCat"/>
      </c:valAx>
      <c:valAx>
        <c:axId val="17884977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0587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65431-FD03-4918-8E0C-D5F4D9955645}" type="doc">
      <dgm:prSet loTypeId="urn:microsoft.com/office/officeart/2005/8/layout/matrix2" loCatId="matrix" qsTypeId="urn:microsoft.com/office/officeart/2005/8/quickstyle/simple2" qsCatId="simple" csTypeId="urn:microsoft.com/office/officeart/2005/8/colors/accent1_4" csCatId="accent1" phldr="1"/>
      <dgm:spPr/>
      <dgm:t>
        <a:bodyPr/>
        <a:lstStyle/>
        <a:p>
          <a:endParaRPr lang="en-US"/>
        </a:p>
      </dgm:t>
    </dgm:pt>
    <dgm:pt modelId="{FF6AB548-9678-4562-A79D-8E543A17090F}">
      <dgm:prSet phldrT="[Text]" custT="1"/>
      <dgm:spPr/>
      <dgm:t>
        <a:bodyPr/>
        <a:lstStyle/>
        <a:p>
          <a:r>
            <a:rPr lang="en-US" sz="2400" dirty="0"/>
            <a:t>Thinking humanly</a:t>
          </a:r>
        </a:p>
      </dgm:t>
    </dgm:pt>
    <dgm:pt modelId="{3F9375DD-A76C-4D94-BD11-5F4FC193CC34}" type="parTrans" cxnId="{0D9955E2-FF76-4DCB-8DAD-F7253EE5344B}">
      <dgm:prSet/>
      <dgm:spPr/>
      <dgm:t>
        <a:bodyPr/>
        <a:lstStyle/>
        <a:p>
          <a:endParaRPr lang="en-US" sz="1600"/>
        </a:p>
      </dgm:t>
    </dgm:pt>
    <dgm:pt modelId="{E9DBE24A-7CBB-4D56-B5B5-BC23882CF2E6}" type="sibTrans" cxnId="{0D9955E2-FF76-4DCB-8DAD-F7253EE5344B}">
      <dgm:prSet/>
      <dgm:spPr/>
      <dgm:t>
        <a:bodyPr/>
        <a:lstStyle/>
        <a:p>
          <a:endParaRPr lang="en-US" sz="1600"/>
        </a:p>
      </dgm:t>
    </dgm:pt>
    <dgm:pt modelId="{2A7A49B3-0B62-4B7C-835E-6C4668D9D194}">
      <dgm:prSet phldrT="[Text]" custT="1"/>
      <dgm:spPr/>
      <dgm:t>
        <a:bodyPr/>
        <a:lstStyle/>
        <a:p>
          <a:r>
            <a:rPr lang="en-US" sz="2400" dirty="0"/>
            <a:t>Acting Rationally</a:t>
          </a:r>
        </a:p>
      </dgm:t>
    </dgm:pt>
    <dgm:pt modelId="{6BC9A8BE-AB01-423E-BFBA-6589469240D2}" type="parTrans" cxnId="{9F7AB702-606C-4BED-8188-B1DB56552BF4}">
      <dgm:prSet/>
      <dgm:spPr/>
      <dgm:t>
        <a:bodyPr/>
        <a:lstStyle/>
        <a:p>
          <a:endParaRPr lang="en-US" sz="1600"/>
        </a:p>
      </dgm:t>
    </dgm:pt>
    <dgm:pt modelId="{71A23E11-8779-405A-91D8-9385A602216A}" type="sibTrans" cxnId="{9F7AB702-606C-4BED-8188-B1DB56552BF4}">
      <dgm:prSet/>
      <dgm:spPr/>
      <dgm:t>
        <a:bodyPr/>
        <a:lstStyle/>
        <a:p>
          <a:endParaRPr lang="en-US" sz="1600"/>
        </a:p>
      </dgm:t>
    </dgm:pt>
    <dgm:pt modelId="{DF864D38-8AE5-4032-991F-C0415452118B}">
      <dgm:prSet custT="1"/>
      <dgm:spPr/>
      <dgm:t>
        <a:bodyPr/>
        <a:lstStyle/>
        <a:p>
          <a:r>
            <a:rPr lang="en-US" sz="2400" dirty="0"/>
            <a:t>Thinking Rationally</a:t>
          </a:r>
        </a:p>
      </dgm:t>
    </dgm:pt>
    <dgm:pt modelId="{DEA74B0E-331C-4291-A035-7ED7F7B1C03E}" type="parTrans" cxnId="{15ED3796-FD32-49C3-9D2A-112A08FFF621}">
      <dgm:prSet/>
      <dgm:spPr/>
      <dgm:t>
        <a:bodyPr/>
        <a:lstStyle/>
        <a:p>
          <a:endParaRPr lang="en-US" sz="1600"/>
        </a:p>
      </dgm:t>
    </dgm:pt>
    <dgm:pt modelId="{434842BB-3D36-4C84-B510-46396A546BEE}" type="sibTrans" cxnId="{15ED3796-FD32-49C3-9D2A-112A08FFF621}">
      <dgm:prSet/>
      <dgm:spPr/>
      <dgm:t>
        <a:bodyPr/>
        <a:lstStyle/>
        <a:p>
          <a:endParaRPr lang="en-US" sz="1600"/>
        </a:p>
      </dgm:t>
    </dgm:pt>
    <dgm:pt modelId="{1CD5390B-6030-4549-8BE4-7F811F50D271}">
      <dgm:prSet custT="1"/>
      <dgm:spPr/>
      <dgm:t>
        <a:bodyPr/>
        <a:lstStyle/>
        <a:p>
          <a:r>
            <a:rPr lang="en-US" sz="2400" dirty="0"/>
            <a:t>Acting Humanly</a:t>
          </a:r>
        </a:p>
      </dgm:t>
    </dgm:pt>
    <dgm:pt modelId="{E3A21EF1-38B4-45E0-9DBD-76EDA3B97810}" type="parTrans" cxnId="{A711049B-CBA4-4B9D-9C71-CB67EB3C8E46}">
      <dgm:prSet/>
      <dgm:spPr/>
      <dgm:t>
        <a:bodyPr/>
        <a:lstStyle/>
        <a:p>
          <a:endParaRPr lang="en-US" sz="1600"/>
        </a:p>
      </dgm:t>
    </dgm:pt>
    <dgm:pt modelId="{6AA280D1-7B2F-46F0-81A3-5F6E9B95058C}" type="sibTrans" cxnId="{A711049B-CBA4-4B9D-9C71-CB67EB3C8E46}">
      <dgm:prSet/>
      <dgm:spPr/>
      <dgm:t>
        <a:bodyPr/>
        <a:lstStyle/>
        <a:p>
          <a:endParaRPr lang="en-US" sz="1600"/>
        </a:p>
      </dgm:t>
    </dgm:pt>
    <dgm:pt modelId="{C866CA66-FCF2-4BF8-96FE-F23444217437}" type="pres">
      <dgm:prSet presAssocID="{DD065431-FD03-4918-8E0C-D5F4D9955645}" presName="matrix" presStyleCnt="0">
        <dgm:presLayoutVars>
          <dgm:chMax val="1"/>
          <dgm:dir/>
          <dgm:resizeHandles val="exact"/>
        </dgm:presLayoutVars>
      </dgm:prSet>
      <dgm:spPr/>
    </dgm:pt>
    <dgm:pt modelId="{A2462ABC-FEE8-47E0-B3D8-DD8D1CBB6DDC}" type="pres">
      <dgm:prSet presAssocID="{DD065431-FD03-4918-8E0C-D5F4D9955645}" presName="axisShape" presStyleLbl="bgShp" presStyleIdx="0" presStyleCnt="1" custScaleX="168884"/>
      <dgm:spPr/>
    </dgm:pt>
    <dgm:pt modelId="{1C1E47A0-ECD2-433D-9720-4B5CAF416711}" type="pres">
      <dgm:prSet presAssocID="{DD065431-FD03-4918-8E0C-D5F4D9955645}" presName="rect1" presStyleLbl="node1" presStyleIdx="0" presStyleCnt="4" custScaleX="187797" custLinFactNeighborX="-51096" custLinFactNeighborY="-1689">
        <dgm:presLayoutVars>
          <dgm:chMax val="0"/>
          <dgm:chPref val="0"/>
          <dgm:bulletEnabled val="1"/>
        </dgm:presLayoutVars>
      </dgm:prSet>
      <dgm:spPr/>
    </dgm:pt>
    <dgm:pt modelId="{F7D9ADAD-7D55-475C-915E-BAEF4558A0E2}" type="pres">
      <dgm:prSet presAssocID="{DD065431-FD03-4918-8E0C-D5F4D9955645}" presName="rect2" presStyleLbl="node1" presStyleIdx="1" presStyleCnt="4" custScaleX="177613" custLinFactNeighborX="50886" custLinFactNeighborY="-3302">
        <dgm:presLayoutVars>
          <dgm:chMax val="0"/>
          <dgm:chPref val="0"/>
          <dgm:bulletEnabled val="1"/>
        </dgm:presLayoutVars>
      </dgm:prSet>
      <dgm:spPr/>
    </dgm:pt>
    <dgm:pt modelId="{F153C43F-5172-4633-9F0D-0251A938E80D}" type="pres">
      <dgm:prSet presAssocID="{DD065431-FD03-4918-8E0C-D5F4D9955645}" presName="rect3" presStyleLbl="node1" presStyleIdx="2" presStyleCnt="4" custScaleX="181103" custLinFactNeighborX="-50252" custLinFactNeighborY="3076">
        <dgm:presLayoutVars>
          <dgm:chMax val="0"/>
          <dgm:chPref val="0"/>
          <dgm:bulletEnabled val="1"/>
        </dgm:presLayoutVars>
      </dgm:prSet>
      <dgm:spPr/>
    </dgm:pt>
    <dgm:pt modelId="{1ADD466E-C29D-4999-A7BC-B862A6D9A514}" type="pres">
      <dgm:prSet presAssocID="{DD065431-FD03-4918-8E0C-D5F4D9955645}" presName="rect4" presStyleLbl="node1" presStyleIdx="3" presStyleCnt="4" custScaleX="177952" custLinFactNeighborX="49882" custLinFactNeighborY="678">
        <dgm:presLayoutVars>
          <dgm:chMax val="0"/>
          <dgm:chPref val="0"/>
          <dgm:bulletEnabled val="1"/>
        </dgm:presLayoutVars>
      </dgm:prSet>
      <dgm:spPr/>
    </dgm:pt>
  </dgm:ptLst>
  <dgm:cxnLst>
    <dgm:cxn modelId="{9F7AB702-606C-4BED-8188-B1DB56552BF4}" srcId="{DD065431-FD03-4918-8E0C-D5F4D9955645}" destId="{2A7A49B3-0B62-4B7C-835E-6C4668D9D194}" srcOrd="3" destOrd="0" parTransId="{6BC9A8BE-AB01-423E-BFBA-6589469240D2}" sibTransId="{71A23E11-8779-405A-91D8-9385A602216A}"/>
    <dgm:cxn modelId="{39E0235D-4958-486C-9961-93661DD5A2EF}" type="presOf" srcId="{2A7A49B3-0B62-4B7C-835E-6C4668D9D194}" destId="{1ADD466E-C29D-4999-A7BC-B862A6D9A514}" srcOrd="0" destOrd="0" presId="urn:microsoft.com/office/officeart/2005/8/layout/matrix2"/>
    <dgm:cxn modelId="{2F7B295E-99DC-406D-BE3E-06F4107B2EAF}" type="presOf" srcId="{DF864D38-8AE5-4032-991F-C0415452118B}" destId="{F7D9ADAD-7D55-475C-915E-BAEF4558A0E2}" srcOrd="0" destOrd="0" presId="urn:microsoft.com/office/officeart/2005/8/layout/matrix2"/>
    <dgm:cxn modelId="{A84BA051-11C2-4589-92E7-57FEE7F7BFF0}" type="presOf" srcId="{FF6AB548-9678-4562-A79D-8E543A17090F}" destId="{1C1E47A0-ECD2-433D-9720-4B5CAF416711}" srcOrd="0" destOrd="0" presId="urn:microsoft.com/office/officeart/2005/8/layout/matrix2"/>
    <dgm:cxn modelId="{15ED3796-FD32-49C3-9D2A-112A08FFF621}" srcId="{DD065431-FD03-4918-8E0C-D5F4D9955645}" destId="{DF864D38-8AE5-4032-991F-C0415452118B}" srcOrd="1" destOrd="0" parTransId="{DEA74B0E-331C-4291-A035-7ED7F7B1C03E}" sibTransId="{434842BB-3D36-4C84-B510-46396A546BEE}"/>
    <dgm:cxn modelId="{A711049B-CBA4-4B9D-9C71-CB67EB3C8E46}" srcId="{DD065431-FD03-4918-8E0C-D5F4D9955645}" destId="{1CD5390B-6030-4549-8BE4-7F811F50D271}" srcOrd="2" destOrd="0" parTransId="{E3A21EF1-38B4-45E0-9DBD-76EDA3B97810}" sibTransId="{6AA280D1-7B2F-46F0-81A3-5F6E9B95058C}"/>
    <dgm:cxn modelId="{DB9194A4-52F3-400C-B95A-ADA631CF9E46}" type="presOf" srcId="{DD065431-FD03-4918-8E0C-D5F4D9955645}" destId="{C866CA66-FCF2-4BF8-96FE-F23444217437}" srcOrd="0" destOrd="0" presId="urn:microsoft.com/office/officeart/2005/8/layout/matrix2"/>
    <dgm:cxn modelId="{C38213C0-4FD7-4D85-80C6-EA6A24184879}" type="presOf" srcId="{1CD5390B-6030-4549-8BE4-7F811F50D271}" destId="{F153C43F-5172-4633-9F0D-0251A938E80D}" srcOrd="0" destOrd="0" presId="urn:microsoft.com/office/officeart/2005/8/layout/matrix2"/>
    <dgm:cxn modelId="{0D9955E2-FF76-4DCB-8DAD-F7253EE5344B}" srcId="{DD065431-FD03-4918-8E0C-D5F4D9955645}" destId="{FF6AB548-9678-4562-A79D-8E543A17090F}" srcOrd="0" destOrd="0" parTransId="{3F9375DD-A76C-4D94-BD11-5F4FC193CC34}" sibTransId="{E9DBE24A-7CBB-4D56-B5B5-BC23882CF2E6}"/>
    <dgm:cxn modelId="{EE6BDEA1-4C86-419B-9862-BE73F9C116EF}" type="presParOf" srcId="{C866CA66-FCF2-4BF8-96FE-F23444217437}" destId="{A2462ABC-FEE8-47E0-B3D8-DD8D1CBB6DDC}" srcOrd="0" destOrd="0" presId="urn:microsoft.com/office/officeart/2005/8/layout/matrix2"/>
    <dgm:cxn modelId="{ED9C05CD-EDAA-486C-9C87-55F7A2419866}" type="presParOf" srcId="{C866CA66-FCF2-4BF8-96FE-F23444217437}" destId="{1C1E47A0-ECD2-433D-9720-4B5CAF416711}" srcOrd="1" destOrd="0" presId="urn:microsoft.com/office/officeart/2005/8/layout/matrix2"/>
    <dgm:cxn modelId="{6E33559D-50A6-41EE-A049-DFC5CECE527D}" type="presParOf" srcId="{C866CA66-FCF2-4BF8-96FE-F23444217437}" destId="{F7D9ADAD-7D55-475C-915E-BAEF4558A0E2}" srcOrd="2" destOrd="0" presId="urn:microsoft.com/office/officeart/2005/8/layout/matrix2"/>
    <dgm:cxn modelId="{2B09B93E-7A66-4D20-9C34-1A582E4317AD}" type="presParOf" srcId="{C866CA66-FCF2-4BF8-96FE-F23444217437}" destId="{F153C43F-5172-4633-9F0D-0251A938E80D}" srcOrd="3" destOrd="0" presId="urn:microsoft.com/office/officeart/2005/8/layout/matrix2"/>
    <dgm:cxn modelId="{9386E5EC-42C4-48F9-9934-724BA978E7C3}" type="presParOf" srcId="{C866CA66-FCF2-4BF8-96FE-F23444217437}" destId="{1ADD466E-C29D-4999-A7BC-B862A6D9A514}"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678C50-6012-41E3-8786-00DAFB857F3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2125503B-B756-40AE-A0AE-367463649C6E}">
      <dgm:prSet/>
      <dgm:spPr/>
      <dgm:t>
        <a:bodyPr/>
        <a:lstStyle/>
        <a:p>
          <a:r>
            <a:rPr lang="en-GB"/>
            <a:t>Constructors</a:t>
          </a:r>
          <a:endParaRPr lang="en-US"/>
        </a:p>
      </dgm:t>
    </dgm:pt>
    <dgm:pt modelId="{8F079612-9DB7-449C-92AC-96481589E8EC}" type="parTrans" cxnId="{98F12D52-13AE-4CA4-9513-21F9BA0CAD0B}">
      <dgm:prSet/>
      <dgm:spPr/>
      <dgm:t>
        <a:bodyPr/>
        <a:lstStyle/>
        <a:p>
          <a:endParaRPr lang="en-US"/>
        </a:p>
      </dgm:t>
    </dgm:pt>
    <dgm:pt modelId="{C987D189-40B3-492A-846E-E7BAFF4920B1}" type="sibTrans" cxnId="{98F12D52-13AE-4CA4-9513-21F9BA0CAD0B}">
      <dgm:prSet/>
      <dgm:spPr/>
      <dgm:t>
        <a:bodyPr/>
        <a:lstStyle/>
        <a:p>
          <a:endParaRPr lang="en-US"/>
        </a:p>
      </dgm:t>
    </dgm:pt>
    <dgm:pt modelId="{E7718DB8-DC2D-454A-827A-8967967D4995}">
      <dgm:prSet/>
      <dgm:spPr/>
      <dgm:t>
        <a:bodyPr/>
        <a:lstStyle/>
        <a:p>
          <a:r>
            <a:rPr lang="en-GB"/>
            <a:t>Connect a parent node to a child node with a branch link</a:t>
          </a:r>
          <a:endParaRPr lang="en-US"/>
        </a:p>
      </dgm:t>
    </dgm:pt>
    <dgm:pt modelId="{38742CD9-1222-4791-8A6A-534BE948B151}" type="parTrans" cxnId="{83618FDA-592A-4C5E-BFC9-04C58E3DC038}">
      <dgm:prSet/>
      <dgm:spPr/>
      <dgm:t>
        <a:bodyPr/>
        <a:lstStyle/>
        <a:p>
          <a:endParaRPr lang="en-US"/>
        </a:p>
      </dgm:t>
    </dgm:pt>
    <dgm:pt modelId="{8C4E5D94-F29E-4DB8-9533-BCDC6686B284}" type="sibTrans" cxnId="{83618FDA-592A-4C5E-BFC9-04C58E3DC038}">
      <dgm:prSet/>
      <dgm:spPr/>
      <dgm:t>
        <a:bodyPr/>
        <a:lstStyle/>
        <a:p>
          <a:endParaRPr lang="en-US"/>
        </a:p>
      </dgm:t>
    </dgm:pt>
    <dgm:pt modelId="{7FF00E8B-8A18-44C0-90DF-8352B5A967F2}">
      <dgm:prSet/>
      <dgm:spPr/>
      <dgm:t>
        <a:bodyPr/>
        <a:lstStyle/>
        <a:p>
          <a:r>
            <a:rPr lang="en-GB"/>
            <a:t>Readers</a:t>
          </a:r>
          <a:endParaRPr lang="en-US"/>
        </a:p>
      </dgm:t>
    </dgm:pt>
    <dgm:pt modelId="{16660CEF-0A0E-4B71-8C31-EBFBE0AAEBCE}" type="parTrans" cxnId="{496B9874-69EC-471B-BC93-8CFDC686D566}">
      <dgm:prSet/>
      <dgm:spPr/>
      <dgm:t>
        <a:bodyPr/>
        <a:lstStyle/>
        <a:p>
          <a:endParaRPr lang="en-US"/>
        </a:p>
      </dgm:t>
    </dgm:pt>
    <dgm:pt modelId="{946D3398-BE22-4823-AA2F-6A370118AD31}" type="sibTrans" cxnId="{496B9874-69EC-471B-BC93-8CFDC686D566}">
      <dgm:prSet/>
      <dgm:spPr/>
      <dgm:t>
        <a:bodyPr/>
        <a:lstStyle/>
        <a:p>
          <a:endParaRPr lang="en-US"/>
        </a:p>
      </dgm:t>
    </dgm:pt>
    <dgm:pt modelId="{610F746D-0E2A-4587-9B43-F3C44540FB70}">
      <dgm:prSet/>
      <dgm:spPr/>
      <dgm:t>
        <a:bodyPr/>
        <a:lstStyle/>
        <a:p>
          <a:r>
            <a:rPr lang="en-GB"/>
            <a:t>Produce a list of a given node’s children</a:t>
          </a:r>
          <a:endParaRPr lang="en-US"/>
        </a:p>
      </dgm:t>
    </dgm:pt>
    <dgm:pt modelId="{EC641957-C47C-441D-8797-A6E643340CE3}" type="parTrans" cxnId="{EE5BD5BC-B738-40E8-8F0C-6542C1E808B1}">
      <dgm:prSet/>
      <dgm:spPr/>
      <dgm:t>
        <a:bodyPr/>
        <a:lstStyle/>
        <a:p>
          <a:endParaRPr lang="en-US"/>
        </a:p>
      </dgm:t>
    </dgm:pt>
    <dgm:pt modelId="{25549DFC-1F02-4E2F-A369-1812D9483B3E}" type="sibTrans" cxnId="{EE5BD5BC-B738-40E8-8F0C-6542C1E808B1}">
      <dgm:prSet/>
      <dgm:spPr/>
      <dgm:t>
        <a:bodyPr/>
        <a:lstStyle/>
        <a:p>
          <a:endParaRPr lang="en-US"/>
        </a:p>
      </dgm:t>
    </dgm:pt>
    <dgm:pt modelId="{9BFC45BB-B352-405F-8A31-36408CE9CF52}">
      <dgm:prSet/>
      <dgm:spPr/>
      <dgm:t>
        <a:bodyPr/>
        <a:lstStyle/>
        <a:p>
          <a:r>
            <a:rPr lang="en-GB"/>
            <a:t>Produce a given node’s parent</a:t>
          </a:r>
          <a:endParaRPr lang="en-US"/>
        </a:p>
      </dgm:t>
    </dgm:pt>
    <dgm:pt modelId="{E5784DBE-F160-46DB-AA26-FADC7113890F}" type="parTrans" cxnId="{44C6D5A3-0C19-4219-9E42-B1FA29F08643}">
      <dgm:prSet/>
      <dgm:spPr/>
      <dgm:t>
        <a:bodyPr/>
        <a:lstStyle/>
        <a:p>
          <a:endParaRPr lang="en-US"/>
        </a:p>
      </dgm:t>
    </dgm:pt>
    <dgm:pt modelId="{F582598B-8D7E-405C-A840-00828CDA7C89}" type="sibTrans" cxnId="{44C6D5A3-0C19-4219-9E42-B1FA29F08643}">
      <dgm:prSet/>
      <dgm:spPr/>
      <dgm:t>
        <a:bodyPr/>
        <a:lstStyle/>
        <a:p>
          <a:endParaRPr lang="en-US"/>
        </a:p>
      </dgm:t>
    </dgm:pt>
    <dgm:pt modelId="{882F9D6B-004F-45B7-B5AC-B265E7F5EF1D}" type="pres">
      <dgm:prSet presAssocID="{3F678C50-6012-41E3-8786-00DAFB857F37}" presName="linear" presStyleCnt="0">
        <dgm:presLayoutVars>
          <dgm:dir/>
          <dgm:animLvl val="lvl"/>
          <dgm:resizeHandles val="exact"/>
        </dgm:presLayoutVars>
      </dgm:prSet>
      <dgm:spPr/>
    </dgm:pt>
    <dgm:pt modelId="{EDE86542-2FAB-4931-8CEB-EFD26BACED75}" type="pres">
      <dgm:prSet presAssocID="{2125503B-B756-40AE-A0AE-367463649C6E}" presName="parentLin" presStyleCnt="0"/>
      <dgm:spPr/>
    </dgm:pt>
    <dgm:pt modelId="{0C0475FF-E4C7-4D0F-B6A2-DA64B3EDB323}" type="pres">
      <dgm:prSet presAssocID="{2125503B-B756-40AE-A0AE-367463649C6E}" presName="parentLeftMargin" presStyleLbl="node1" presStyleIdx="0" presStyleCnt="2"/>
      <dgm:spPr/>
    </dgm:pt>
    <dgm:pt modelId="{8D893305-939F-467A-BC7C-112D454042A5}" type="pres">
      <dgm:prSet presAssocID="{2125503B-B756-40AE-A0AE-367463649C6E}" presName="parentText" presStyleLbl="node1" presStyleIdx="0" presStyleCnt="2">
        <dgm:presLayoutVars>
          <dgm:chMax val="0"/>
          <dgm:bulletEnabled val="1"/>
        </dgm:presLayoutVars>
      </dgm:prSet>
      <dgm:spPr/>
    </dgm:pt>
    <dgm:pt modelId="{334119EB-9376-4254-B66F-B2534554C0FC}" type="pres">
      <dgm:prSet presAssocID="{2125503B-B756-40AE-A0AE-367463649C6E}" presName="negativeSpace" presStyleCnt="0"/>
      <dgm:spPr/>
    </dgm:pt>
    <dgm:pt modelId="{D4E3AE5D-8AB5-4504-9182-26B681FE73F0}" type="pres">
      <dgm:prSet presAssocID="{2125503B-B756-40AE-A0AE-367463649C6E}" presName="childText" presStyleLbl="conFgAcc1" presStyleIdx="0" presStyleCnt="2">
        <dgm:presLayoutVars>
          <dgm:bulletEnabled val="1"/>
        </dgm:presLayoutVars>
      </dgm:prSet>
      <dgm:spPr/>
    </dgm:pt>
    <dgm:pt modelId="{D41FA202-E0C2-4E9F-B1FD-3792D580EA5A}" type="pres">
      <dgm:prSet presAssocID="{C987D189-40B3-492A-846E-E7BAFF4920B1}" presName="spaceBetweenRectangles" presStyleCnt="0"/>
      <dgm:spPr/>
    </dgm:pt>
    <dgm:pt modelId="{C58DE11F-1914-4580-B94B-6B9D79EC7996}" type="pres">
      <dgm:prSet presAssocID="{7FF00E8B-8A18-44C0-90DF-8352B5A967F2}" presName="parentLin" presStyleCnt="0"/>
      <dgm:spPr/>
    </dgm:pt>
    <dgm:pt modelId="{2FB0BB93-150E-40D1-9347-4979968492DC}" type="pres">
      <dgm:prSet presAssocID="{7FF00E8B-8A18-44C0-90DF-8352B5A967F2}" presName="parentLeftMargin" presStyleLbl="node1" presStyleIdx="0" presStyleCnt="2"/>
      <dgm:spPr/>
    </dgm:pt>
    <dgm:pt modelId="{3007083A-E2C9-46B3-B174-E673754F6A2B}" type="pres">
      <dgm:prSet presAssocID="{7FF00E8B-8A18-44C0-90DF-8352B5A967F2}" presName="parentText" presStyleLbl="node1" presStyleIdx="1" presStyleCnt="2">
        <dgm:presLayoutVars>
          <dgm:chMax val="0"/>
          <dgm:bulletEnabled val="1"/>
        </dgm:presLayoutVars>
      </dgm:prSet>
      <dgm:spPr/>
    </dgm:pt>
    <dgm:pt modelId="{730904B6-F117-4A30-B5A8-6C28C2F635A2}" type="pres">
      <dgm:prSet presAssocID="{7FF00E8B-8A18-44C0-90DF-8352B5A967F2}" presName="negativeSpace" presStyleCnt="0"/>
      <dgm:spPr/>
    </dgm:pt>
    <dgm:pt modelId="{5B85BB91-24E6-4F1F-9D52-67349367CA2B}" type="pres">
      <dgm:prSet presAssocID="{7FF00E8B-8A18-44C0-90DF-8352B5A967F2}" presName="childText" presStyleLbl="conFgAcc1" presStyleIdx="1" presStyleCnt="2">
        <dgm:presLayoutVars>
          <dgm:bulletEnabled val="1"/>
        </dgm:presLayoutVars>
      </dgm:prSet>
      <dgm:spPr/>
    </dgm:pt>
  </dgm:ptLst>
  <dgm:cxnLst>
    <dgm:cxn modelId="{0077F20F-0894-4CCA-9E88-E33156C59491}" type="presOf" srcId="{9BFC45BB-B352-405F-8A31-36408CE9CF52}" destId="{5B85BB91-24E6-4F1F-9D52-67349367CA2B}" srcOrd="0" destOrd="1" presId="urn:microsoft.com/office/officeart/2005/8/layout/list1"/>
    <dgm:cxn modelId="{DE4A3B1C-61AD-47EA-874E-104781363711}" type="presOf" srcId="{2125503B-B756-40AE-A0AE-367463649C6E}" destId="{8D893305-939F-467A-BC7C-112D454042A5}" srcOrd="1" destOrd="0" presId="urn:microsoft.com/office/officeart/2005/8/layout/list1"/>
    <dgm:cxn modelId="{50490326-B030-4C9F-8E52-F55FB8E5DC25}" type="presOf" srcId="{2125503B-B756-40AE-A0AE-367463649C6E}" destId="{0C0475FF-E4C7-4D0F-B6A2-DA64B3EDB323}" srcOrd="0" destOrd="0" presId="urn:microsoft.com/office/officeart/2005/8/layout/list1"/>
    <dgm:cxn modelId="{98F12D52-13AE-4CA4-9513-21F9BA0CAD0B}" srcId="{3F678C50-6012-41E3-8786-00DAFB857F37}" destId="{2125503B-B756-40AE-A0AE-367463649C6E}" srcOrd="0" destOrd="0" parTransId="{8F079612-9DB7-449C-92AC-96481589E8EC}" sibTransId="{C987D189-40B3-492A-846E-E7BAFF4920B1}"/>
    <dgm:cxn modelId="{496B9874-69EC-471B-BC93-8CFDC686D566}" srcId="{3F678C50-6012-41E3-8786-00DAFB857F37}" destId="{7FF00E8B-8A18-44C0-90DF-8352B5A967F2}" srcOrd="1" destOrd="0" parTransId="{16660CEF-0A0E-4B71-8C31-EBFBE0AAEBCE}" sibTransId="{946D3398-BE22-4823-AA2F-6A370118AD31}"/>
    <dgm:cxn modelId="{6B9FDB7A-EE80-482D-9494-C19E64D634A2}" type="presOf" srcId="{3F678C50-6012-41E3-8786-00DAFB857F37}" destId="{882F9D6B-004F-45B7-B5AC-B265E7F5EF1D}" srcOrd="0" destOrd="0" presId="urn:microsoft.com/office/officeart/2005/8/layout/list1"/>
    <dgm:cxn modelId="{EAD43089-F715-4158-9BB5-79C7B965243A}" type="presOf" srcId="{7FF00E8B-8A18-44C0-90DF-8352B5A967F2}" destId="{3007083A-E2C9-46B3-B174-E673754F6A2B}" srcOrd="1" destOrd="0" presId="urn:microsoft.com/office/officeart/2005/8/layout/list1"/>
    <dgm:cxn modelId="{4230A59B-65FA-4EBF-9CA3-46093BF001CC}" type="presOf" srcId="{7FF00E8B-8A18-44C0-90DF-8352B5A967F2}" destId="{2FB0BB93-150E-40D1-9347-4979968492DC}" srcOrd="0" destOrd="0" presId="urn:microsoft.com/office/officeart/2005/8/layout/list1"/>
    <dgm:cxn modelId="{44C6D5A3-0C19-4219-9E42-B1FA29F08643}" srcId="{7FF00E8B-8A18-44C0-90DF-8352B5A967F2}" destId="{9BFC45BB-B352-405F-8A31-36408CE9CF52}" srcOrd="1" destOrd="0" parTransId="{E5784DBE-F160-46DB-AA26-FADC7113890F}" sibTransId="{F582598B-8D7E-405C-A840-00828CDA7C89}"/>
    <dgm:cxn modelId="{67DE3FAC-8E7B-4724-9086-800DE3627303}" type="presOf" srcId="{E7718DB8-DC2D-454A-827A-8967967D4995}" destId="{D4E3AE5D-8AB5-4504-9182-26B681FE73F0}" srcOrd="0" destOrd="0" presId="urn:microsoft.com/office/officeart/2005/8/layout/list1"/>
    <dgm:cxn modelId="{EE5BD5BC-B738-40E8-8F0C-6542C1E808B1}" srcId="{7FF00E8B-8A18-44C0-90DF-8352B5A967F2}" destId="{610F746D-0E2A-4587-9B43-F3C44540FB70}" srcOrd="0" destOrd="0" parTransId="{EC641957-C47C-441D-8797-A6E643340CE3}" sibTransId="{25549DFC-1F02-4E2F-A369-1812D9483B3E}"/>
    <dgm:cxn modelId="{83618FDA-592A-4C5E-BFC9-04C58E3DC038}" srcId="{2125503B-B756-40AE-A0AE-367463649C6E}" destId="{E7718DB8-DC2D-454A-827A-8967967D4995}" srcOrd="0" destOrd="0" parTransId="{38742CD9-1222-4791-8A6A-534BE948B151}" sibTransId="{8C4E5D94-F29E-4DB8-9533-BCDC6686B284}"/>
    <dgm:cxn modelId="{26CA3CF0-5AD9-4BF1-B29F-7EC6557AAA02}" type="presOf" srcId="{610F746D-0E2A-4587-9B43-F3C44540FB70}" destId="{5B85BB91-24E6-4F1F-9D52-67349367CA2B}" srcOrd="0" destOrd="0" presId="urn:microsoft.com/office/officeart/2005/8/layout/list1"/>
    <dgm:cxn modelId="{63EF3D2C-93ED-481A-AC07-94EDFC2BE54B}" type="presParOf" srcId="{882F9D6B-004F-45B7-B5AC-B265E7F5EF1D}" destId="{EDE86542-2FAB-4931-8CEB-EFD26BACED75}" srcOrd="0" destOrd="0" presId="urn:microsoft.com/office/officeart/2005/8/layout/list1"/>
    <dgm:cxn modelId="{0D2CF6A6-AB09-427A-B559-1EDB4CE2579D}" type="presParOf" srcId="{EDE86542-2FAB-4931-8CEB-EFD26BACED75}" destId="{0C0475FF-E4C7-4D0F-B6A2-DA64B3EDB323}" srcOrd="0" destOrd="0" presId="urn:microsoft.com/office/officeart/2005/8/layout/list1"/>
    <dgm:cxn modelId="{57BC73B7-3235-49D2-9122-250FFCE66AA6}" type="presParOf" srcId="{EDE86542-2FAB-4931-8CEB-EFD26BACED75}" destId="{8D893305-939F-467A-BC7C-112D454042A5}" srcOrd="1" destOrd="0" presId="urn:microsoft.com/office/officeart/2005/8/layout/list1"/>
    <dgm:cxn modelId="{DBBAACE2-11F5-417B-B8CA-A2254A856560}" type="presParOf" srcId="{882F9D6B-004F-45B7-B5AC-B265E7F5EF1D}" destId="{334119EB-9376-4254-B66F-B2534554C0FC}" srcOrd="1" destOrd="0" presId="urn:microsoft.com/office/officeart/2005/8/layout/list1"/>
    <dgm:cxn modelId="{9D2B5E9A-DBED-48B8-B8A4-6D0FDDCE0177}" type="presParOf" srcId="{882F9D6B-004F-45B7-B5AC-B265E7F5EF1D}" destId="{D4E3AE5D-8AB5-4504-9182-26B681FE73F0}" srcOrd="2" destOrd="0" presId="urn:microsoft.com/office/officeart/2005/8/layout/list1"/>
    <dgm:cxn modelId="{80CA0F17-F461-46AD-A02B-6D62CADD8E69}" type="presParOf" srcId="{882F9D6B-004F-45B7-B5AC-B265E7F5EF1D}" destId="{D41FA202-E0C2-4E9F-B1FD-3792D580EA5A}" srcOrd="3" destOrd="0" presId="urn:microsoft.com/office/officeart/2005/8/layout/list1"/>
    <dgm:cxn modelId="{19675E6B-56C6-4B70-A943-0679900F2EDA}" type="presParOf" srcId="{882F9D6B-004F-45B7-B5AC-B265E7F5EF1D}" destId="{C58DE11F-1914-4580-B94B-6B9D79EC7996}" srcOrd="4" destOrd="0" presId="urn:microsoft.com/office/officeart/2005/8/layout/list1"/>
    <dgm:cxn modelId="{08A634A3-0ECC-4DB8-9DBD-B2A81C02B3C8}" type="presParOf" srcId="{C58DE11F-1914-4580-B94B-6B9D79EC7996}" destId="{2FB0BB93-150E-40D1-9347-4979968492DC}" srcOrd="0" destOrd="0" presId="urn:microsoft.com/office/officeart/2005/8/layout/list1"/>
    <dgm:cxn modelId="{9E753C43-6736-45C8-AE35-50E64BE0767B}" type="presParOf" srcId="{C58DE11F-1914-4580-B94B-6B9D79EC7996}" destId="{3007083A-E2C9-46B3-B174-E673754F6A2B}" srcOrd="1" destOrd="0" presId="urn:microsoft.com/office/officeart/2005/8/layout/list1"/>
    <dgm:cxn modelId="{4DF93F5E-68DE-4963-88E9-FE2B96560712}" type="presParOf" srcId="{882F9D6B-004F-45B7-B5AC-B265E7F5EF1D}" destId="{730904B6-F117-4A30-B5A8-6C28C2F635A2}" srcOrd="5" destOrd="0" presId="urn:microsoft.com/office/officeart/2005/8/layout/list1"/>
    <dgm:cxn modelId="{86557A9F-3B58-4C73-9369-61DE2C03C862}" type="presParOf" srcId="{882F9D6B-004F-45B7-B5AC-B265E7F5EF1D}" destId="{5B85BB91-24E6-4F1F-9D52-67349367CA2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68672F-49DD-4E39-9F6E-9970CBF52BD7}"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A7C773F7-2911-4967-A2C4-1C1A40D9B559}">
      <dgm:prSet/>
      <dgm:spPr/>
      <dgm:t>
        <a:bodyPr/>
        <a:lstStyle/>
        <a:p>
          <a:pPr>
            <a:defRPr cap="all"/>
          </a:pPr>
          <a:r>
            <a:rPr lang="en-GB"/>
            <a:t>Why?</a:t>
          </a:r>
          <a:endParaRPr lang="en-US"/>
        </a:p>
      </dgm:t>
    </dgm:pt>
    <dgm:pt modelId="{D448DCEE-F3EE-41B3-8BCA-E758195EDDCE}" type="parTrans" cxnId="{1395F9E2-9C38-4078-BA93-9BBAC38DEC7A}">
      <dgm:prSet/>
      <dgm:spPr/>
      <dgm:t>
        <a:bodyPr/>
        <a:lstStyle/>
        <a:p>
          <a:endParaRPr lang="en-US"/>
        </a:p>
      </dgm:t>
    </dgm:pt>
    <dgm:pt modelId="{A8355EE2-E83F-47B9-8BBA-95D6EC4D08B8}" type="sibTrans" cxnId="{1395F9E2-9C38-4078-BA93-9BBAC38DEC7A}">
      <dgm:prSet/>
      <dgm:spPr/>
      <dgm:t>
        <a:bodyPr/>
        <a:lstStyle/>
        <a:p>
          <a:endParaRPr lang="en-US"/>
        </a:p>
      </dgm:t>
    </dgm:pt>
    <dgm:pt modelId="{AB4EA465-2C37-47CB-9880-5399F4B82D9C}">
      <dgm:prSet/>
      <dgm:spPr/>
      <dgm:t>
        <a:bodyPr/>
        <a:lstStyle/>
        <a:p>
          <a:pPr>
            <a:defRPr cap="all"/>
          </a:pPr>
          <a:r>
            <a:rPr lang="en-GB" dirty="0"/>
            <a:t>How?</a:t>
          </a:r>
          <a:endParaRPr lang="en-US" dirty="0"/>
        </a:p>
      </dgm:t>
    </dgm:pt>
    <dgm:pt modelId="{1A7086FE-D080-4B17-8AB5-AE088FB913ED}" type="parTrans" cxnId="{1AD61841-4671-4BD6-ABAE-44507C0C83B7}">
      <dgm:prSet/>
      <dgm:spPr/>
      <dgm:t>
        <a:bodyPr/>
        <a:lstStyle/>
        <a:p>
          <a:endParaRPr lang="en-US"/>
        </a:p>
      </dgm:t>
    </dgm:pt>
    <dgm:pt modelId="{8138B4EC-68E6-46CC-A95C-C71EF06BE935}" type="sibTrans" cxnId="{1AD61841-4671-4BD6-ABAE-44507C0C83B7}">
      <dgm:prSet/>
      <dgm:spPr/>
      <dgm:t>
        <a:bodyPr/>
        <a:lstStyle/>
        <a:p>
          <a:endParaRPr lang="en-US"/>
        </a:p>
      </dgm:t>
    </dgm:pt>
    <dgm:pt modelId="{265C564B-89CC-4BA5-B0EA-E4E15B6BE8AA}" type="pres">
      <dgm:prSet presAssocID="{A168672F-49DD-4E39-9F6E-9970CBF52BD7}" presName="root" presStyleCnt="0">
        <dgm:presLayoutVars>
          <dgm:dir/>
          <dgm:resizeHandles val="exact"/>
        </dgm:presLayoutVars>
      </dgm:prSet>
      <dgm:spPr/>
    </dgm:pt>
    <dgm:pt modelId="{A945984E-7F7D-41E3-8F0F-DFD721C2D43C}" type="pres">
      <dgm:prSet presAssocID="{A7C773F7-2911-4967-A2C4-1C1A40D9B559}" presName="compNode" presStyleCnt="0"/>
      <dgm:spPr/>
    </dgm:pt>
    <dgm:pt modelId="{AA17BA07-0A9D-45EB-9C61-C73488D0A61F}" type="pres">
      <dgm:prSet presAssocID="{A7C773F7-2911-4967-A2C4-1C1A40D9B559}" presName="iconBgRect" presStyleLbl="bgShp" presStyleIdx="0" presStyleCnt="2"/>
      <dgm:spPr/>
    </dgm:pt>
    <dgm:pt modelId="{4A4F9170-4633-405D-A8E9-0CE3242E5B5F}" type="pres">
      <dgm:prSet presAssocID="{A7C773F7-2911-4967-A2C4-1C1A40D9B5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CA6A09BA-3DE2-4F28-910D-F56A410F2C6E}" type="pres">
      <dgm:prSet presAssocID="{A7C773F7-2911-4967-A2C4-1C1A40D9B559}" presName="spaceRect" presStyleCnt="0"/>
      <dgm:spPr/>
    </dgm:pt>
    <dgm:pt modelId="{82273B17-44DA-4F84-A59A-0D4D8976249E}" type="pres">
      <dgm:prSet presAssocID="{A7C773F7-2911-4967-A2C4-1C1A40D9B559}" presName="textRect" presStyleLbl="revTx" presStyleIdx="0" presStyleCnt="2">
        <dgm:presLayoutVars>
          <dgm:chMax val="1"/>
          <dgm:chPref val="1"/>
        </dgm:presLayoutVars>
      </dgm:prSet>
      <dgm:spPr/>
    </dgm:pt>
    <dgm:pt modelId="{395C9652-1B50-4426-86AA-CE3A4FFEB8B6}" type="pres">
      <dgm:prSet presAssocID="{A8355EE2-E83F-47B9-8BBA-95D6EC4D08B8}" presName="sibTrans" presStyleCnt="0"/>
      <dgm:spPr/>
    </dgm:pt>
    <dgm:pt modelId="{D64FF08B-28E7-48CA-9597-296FBC60C2B3}" type="pres">
      <dgm:prSet presAssocID="{AB4EA465-2C37-47CB-9880-5399F4B82D9C}" presName="compNode" presStyleCnt="0"/>
      <dgm:spPr/>
    </dgm:pt>
    <dgm:pt modelId="{5EE2D579-AE37-46F9-9C74-BBDF6386AFE9}" type="pres">
      <dgm:prSet presAssocID="{AB4EA465-2C37-47CB-9880-5399F4B82D9C}" presName="iconBgRect" presStyleLbl="bgShp" presStyleIdx="1" presStyleCnt="2"/>
      <dgm:spPr/>
    </dgm:pt>
    <dgm:pt modelId="{092F9084-820A-4ECF-9B2D-ABFA01F5D425}" type="pres">
      <dgm:prSet presAssocID="{AB4EA465-2C37-47CB-9880-5399F4B82D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redit card"/>
        </a:ext>
      </dgm:extLst>
    </dgm:pt>
    <dgm:pt modelId="{8D9C3762-93FD-4C71-BE6C-6EDCCC2C9D96}" type="pres">
      <dgm:prSet presAssocID="{AB4EA465-2C37-47CB-9880-5399F4B82D9C}" presName="spaceRect" presStyleCnt="0"/>
      <dgm:spPr/>
    </dgm:pt>
    <dgm:pt modelId="{D7A9FF0C-CF3D-43EF-87CB-91BBB08B53EF}" type="pres">
      <dgm:prSet presAssocID="{AB4EA465-2C37-47CB-9880-5399F4B82D9C}" presName="textRect" presStyleLbl="revTx" presStyleIdx="1" presStyleCnt="2">
        <dgm:presLayoutVars>
          <dgm:chMax val="1"/>
          <dgm:chPref val="1"/>
        </dgm:presLayoutVars>
      </dgm:prSet>
      <dgm:spPr/>
    </dgm:pt>
  </dgm:ptLst>
  <dgm:cxnLst>
    <dgm:cxn modelId="{4015D639-0002-4E06-A33A-9FEC1AE8BE31}" type="presOf" srcId="{A7C773F7-2911-4967-A2C4-1C1A40D9B559}" destId="{82273B17-44DA-4F84-A59A-0D4D8976249E}" srcOrd="0" destOrd="0" presId="urn:microsoft.com/office/officeart/2018/5/layout/IconCircleLabelList"/>
    <dgm:cxn modelId="{1AD61841-4671-4BD6-ABAE-44507C0C83B7}" srcId="{A168672F-49DD-4E39-9F6E-9970CBF52BD7}" destId="{AB4EA465-2C37-47CB-9880-5399F4B82D9C}" srcOrd="1" destOrd="0" parTransId="{1A7086FE-D080-4B17-8AB5-AE088FB913ED}" sibTransId="{8138B4EC-68E6-46CC-A95C-C71EF06BE935}"/>
    <dgm:cxn modelId="{43273063-4DD4-482C-BAF8-3749EE8F425D}" type="presOf" srcId="{AB4EA465-2C37-47CB-9880-5399F4B82D9C}" destId="{D7A9FF0C-CF3D-43EF-87CB-91BBB08B53EF}" srcOrd="0" destOrd="0" presId="urn:microsoft.com/office/officeart/2018/5/layout/IconCircleLabelList"/>
    <dgm:cxn modelId="{34E0AEA4-930C-4220-9A4A-62976754A949}" type="presOf" srcId="{A168672F-49DD-4E39-9F6E-9970CBF52BD7}" destId="{265C564B-89CC-4BA5-B0EA-E4E15B6BE8AA}" srcOrd="0" destOrd="0" presId="urn:microsoft.com/office/officeart/2018/5/layout/IconCircleLabelList"/>
    <dgm:cxn modelId="{1395F9E2-9C38-4078-BA93-9BBAC38DEC7A}" srcId="{A168672F-49DD-4E39-9F6E-9970CBF52BD7}" destId="{A7C773F7-2911-4967-A2C4-1C1A40D9B559}" srcOrd="0" destOrd="0" parTransId="{D448DCEE-F3EE-41B3-8BCA-E758195EDDCE}" sibTransId="{A8355EE2-E83F-47B9-8BBA-95D6EC4D08B8}"/>
    <dgm:cxn modelId="{933F9603-E472-4F2C-BDF5-AA9D18E43064}" type="presParOf" srcId="{265C564B-89CC-4BA5-B0EA-E4E15B6BE8AA}" destId="{A945984E-7F7D-41E3-8F0F-DFD721C2D43C}" srcOrd="0" destOrd="0" presId="urn:microsoft.com/office/officeart/2018/5/layout/IconCircleLabelList"/>
    <dgm:cxn modelId="{93C2DA77-2D1F-479C-8B48-673B420427D1}" type="presParOf" srcId="{A945984E-7F7D-41E3-8F0F-DFD721C2D43C}" destId="{AA17BA07-0A9D-45EB-9C61-C73488D0A61F}" srcOrd="0" destOrd="0" presId="urn:microsoft.com/office/officeart/2018/5/layout/IconCircleLabelList"/>
    <dgm:cxn modelId="{E06C3ACD-5B9B-4814-BF0B-48C6E1765E1A}" type="presParOf" srcId="{A945984E-7F7D-41E3-8F0F-DFD721C2D43C}" destId="{4A4F9170-4633-405D-A8E9-0CE3242E5B5F}" srcOrd="1" destOrd="0" presId="urn:microsoft.com/office/officeart/2018/5/layout/IconCircleLabelList"/>
    <dgm:cxn modelId="{DF78A377-AF74-4A51-B2C5-DB2636675337}" type="presParOf" srcId="{A945984E-7F7D-41E3-8F0F-DFD721C2D43C}" destId="{CA6A09BA-3DE2-4F28-910D-F56A410F2C6E}" srcOrd="2" destOrd="0" presId="urn:microsoft.com/office/officeart/2018/5/layout/IconCircleLabelList"/>
    <dgm:cxn modelId="{98C14002-2562-4117-B61A-3DF952B17219}" type="presParOf" srcId="{A945984E-7F7D-41E3-8F0F-DFD721C2D43C}" destId="{82273B17-44DA-4F84-A59A-0D4D8976249E}" srcOrd="3" destOrd="0" presId="urn:microsoft.com/office/officeart/2018/5/layout/IconCircleLabelList"/>
    <dgm:cxn modelId="{E32C58BB-C4D0-4101-830E-A0C66DD7590A}" type="presParOf" srcId="{265C564B-89CC-4BA5-B0EA-E4E15B6BE8AA}" destId="{395C9652-1B50-4426-86AA-CE3A4FFEB8B6}" srcOrd="1" destOrd="0" presId="urn:microsoft.com/office/officeart/2018/5/layout/IconCircleLabelList"/>
    <dgm:cxn modelId="{1D72802A-7199-44B2-B7E7-6727A8CFBEB0}" type="presParOf" srcId="{265C564B-89CC-4BA5-B0EA-E4E15B6BE8AA}" destId="{D64FF08B-28E7-48CA-9597-296FBC60C2B3}" srcOrd="2" destOrd="0" presId="urn:microsoft.com/office/officeart/2018/5/layout/IconCircleLabelList"/>
    <dgm:cxn modelId="{9DB58F3E-4EF3-440C-B905-F8D6CFADE56D}" type="presParOf" srcId="{D64FF08B-28E7-48CA-9597-296FBC60C2B3}" destId="{5EE2D579-AE37-46F9-9C74-BBDF6386AFE9}" srcOrd="0" destOrd="0" presId="urn:microsoft.com/office/officeart/2018/5/layout/IconCircleLabelList"/>
    <dgm:cxn modelId="{C4270A66-7442-4D8B-BBFC-FB3CFDCCA7E1}" type="presParOf" srcId="{D64FF08B-28E7-48CA-9597-296FBC60C2B3}" destId="{092F9084-820A-4ECF-9B2D-ABFA01F5D425}" srcOrd="1" destOrd="0" presId="urn:microsoft.com/office/officeart/2018/5/layout/IconCircleLabelList"/>
    <dgm:cxn modelId="{28A6567E-5CC2-4E56-9E72-AA0AE9D9E8AE}" type="presParOf" srcId="{D64FF08B-28E7-48CA-9597-296FBC60C2B3}" destId="{8D9C3762-93FD-4C71-BE6C-6EDCCC2C9D96}" srcOrd="2" destOrd="0" presId="urn:microsoft.com/office/officeart/2018/5/layout/IconCircleLabelList"/>
    <dgm:cxn modelId="{D531A498-54FF-4B29-9E39-D0AADE1AFED8}" type="presParOf" srcId="{D64FF08B-28E7-48CA-9597-296FBC60C2B3}" destId="{D7A9FF0C-CF3D-43EF-87CB-91BBB08B53EF}"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BDF71D-BDFF-403F-AB11-321206062799}"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857890B2-4F13-42F3-B79B-FACC95A421BB}">
      <dgm:prSet phldrT="[Text]"/>
      <dgm:spPr>
        <a:solidFill>
          <a:srgbClr val="0070C0"/>
        </a:solidFill>
      </dgm:spPr>
      <dgm:t>
        <a:bodyPr/>
        <a:lstStyle/>
        <a:p>
          <a:r>
            <a:rPr lang="en-US" dirty="0"/>
            <a:t>Major Pillars</a:t>
          </a:r>
        </a:p>
      </dgm:t>
    </dgm:pt>
    <dgm:pt modelId="{A025F8C9-6C4E-4759-ABA0-422B2DAE789F}" type="parTrans" cxnId="{DE70CEF0-18AE-4C6A-AD95-146BB4734542}">
      <dgm:prSet/>
      <dgm:spPr/>
      <dgm:t>
        <a:bodyPr/>
        <a:lstStyle/>
        <a:p>
          <a:endParaRPr lang="en-US"/>
        </a:p>
      </dgm:t>
    </dgm:pt>
    <dgm:pt modelId="{ADB806FB-578F-4F0E-ADD8-9C390C0E3A2C}" type="sibTrans" cxnId="{DE70CEF0-18AE-4C6A-AD95-146BB4734542}">
      <dgm:prSet/>
      <dgm:spPr/>
      <dgm:t>
        <a:bodyPr/>
        <a:lstStyle/>
        <a:p>
          <a:endParaRPr lang="en-US"/>
        </a:p>
      </dgm:t>
    </dgm:pt>
    <dgm:pt modelId="{261D64CE-0F57-4020-9438-0CD56B5180B3}">
      <dgm:prSet phldrT="[Text]"/>
      <dgm:spPr>
        <a:solidFill>
          <a:srgbClr val="0070C0"/>
        </a:solidFill>
      </dgm:spPr>
      <dgm:t>
        <a:bodyPr/>
        <a:lstStyle/>
        <a:p>
          <a:r>
            <a:rPr lang="en-US" dirty="0"/>
            <a:t>Modeling</a:t>
          </a:r>
        </a:p>
      </dgm:t>
    </dgm:pt>
    <dgm:pt modelId="{5E8FF6D8-F67E-4229-A181-C5FCB35B4508}" type="parTrans" cxnId="{B00D1190-4D15-4BE6-AABB-D1244CDBDEB7}">
      <dgm:prSet/>
      <dgm:spPr/>
      <dgm:t>
        <a:bodyPr/>
        <a:lstStyle/>
        <a:p>
          <a:endParaRPr lang="en-US"/>
        </a:p>
      </dgm:t>
    </dgm:pt>
    <dgm:pt modelId="{86AEF83C-4595-4D14-A239-ED3D4DD99029}" type="sibTrans" cxnId="{B00D1190-4D15-4BE6-AABB-D1244CDBDEB7}">
      <dgm:prSet/>
      <dgm:spPr/>
      <dgm:t>
        <a:bodyPr/>
        <a:lstStyle/>
        <a:p>
          <a:endParaRPr lang="en-US"/>
        </a:p>
      </dgm:t>
    </dgm:pt>
    <dgm:pt modelId="{FA0ECA45-14BE-4CE7-B8AC-2E91B773B13B}">
      <dgm:prSet phldrT="[Text]"/>
      <dgm:spPr>
        <a:solidFill>
          <a:srgbClr val="0070C0"/>
        </a:solidFill>
      </dgm:spPr>
      <dgm:t>
        <a:bodyPr/>
        <a:lstStyle/>
        <a:p>
          <a:r>
            <a:rPr lang="en-US" dirty="0"/>
            <a:t>Learning</a:t>
          </a:r>
        </a:p>
      </dgm:t>
    </dgm:pt>
    <dgm:pt modelId="{CC4EB931-AFAB-40BA-8B86-F690984AD45B}" type="parTrans" cxnId="{CE32EDD0-5D4B-4832-AF48-CBC414EFD1AB}">
      <dgm:prSet/>
      <dgm:spPr/>
      <dgm:t>
        <a:bodyPr/>
        <a:lstStyle/>
        <a:p>
          <a:endParaRPr lang="en-US"/>
        </a:p>
      </dgm:t>
    </dgm:pt>
    <dgm:pt modelId="{B8E8AC44-7C52-4B0D-B819-DEF54743007A}" type="sibTrans" cxnId="{CE32EDD0-5D4B-4832-AF48-CBC414EFD1AB}">
      <dgm:prSet/>
      <dgm:spPr/>
      <dgm:t>
        <a:bodyPr/>
        <a:lstStyle/>
        <a:p>
          <a:endParaRPr lang="en-US"/>
        </a:p>
      </dgm:t>
    </dgm:pt>
    <dgm:pt modelId="{39B9B0CB-99B1-4642-AD67-E2F3108E309D}">
      <dgm:prSet phldrT="[Text]"/>
      <dgm:spPr>
        <a:solidFill>
          <a:srgbClr val="0070C0"/>
        </a:solidFill>
      </dgm:spPr>
      <dgm:t>
        <a:bodyPr/>
        <a:lstStyle/>
        <a:p>
          <a:r>
            <a:rPr lang="en-US" dirty="0"/>
            <a:t>Inference</a:t>
          </a:r>
        </a:p>
      </dgm:t>
    </dgm:pt>
    <dgm:pt modelId="{110225DA-48C7-4428-B15D-3B84B19436A8}" type="parTrans" cxnId="{0218C056-EA79-4D30-B484-472174A10C18}">
      <dgm:prSet/>
      <dgm:spPr/>
      <dgm:t>
        <a:bodyPr/>
        <a:lstStyle/>
        <a:p>
          <a:endParaRPr lang="en-US"/>
        </a:p>
      </dgm:t>
    </dgm:pt>
    <dgm:pt modelId="{AA0D2AF9-1BDC-4A34-9962-F49EC01F1B58}" type="sibTrans" cxnId="{0218C056-EA79-4D30-B484-472174A10C18}">
      <dgm:prSet/>
      <dgm:spPr/>
      <dgm:t>
        <a:bodyPr/>
        <a:lstStyle/>
        <a:p>
          <a:endParaRPr lang="en-US"/>
        </a:p>
      </dgm:t>
    </dgm:pt>
    <dgm:pt modelId="{2645DFDE-5969-476B-9FCA-73E677412730}" type="pres">
      <dgm:prSet presAssocID="{91BDF71D-BDFF-403F-AB11-321206062799}" presName="Name0" presStyleCnt="0">
        <dgm:presLayoutVars>
          <dgm:chMax val="1"/>
          <dgm:chPref val="1"/>
          <dgm:dir/>
          <dgm:animOne val="branch"/>
          <dgm:animLvl val="lvl"/>
        </dgm:presLayoutVars>
      </dgm:prSet>
      <dgm:spPr/>
    </dgm:pt>
    <dgm:pt modelId="{95E15298-47B1-45E1-A896-244BB56A5DB3}" type="pres">
      <dgm:prSet presAssocID="{857890B2-4F13-42F3-B79B-FACC95A421BB}" presName="singleCycle" presStyleCnt="0"/>
      <dgm:spPr/>
    </dgm:pt>
    <dgm:pt modelId="{C9C34843-1BEA-40F1-A7D7-E4C4BF6B266E}" type="pres">
      <dgm:prSet presAssocID="{857890B2-4F13-42F3-B79B-FACC95A421BB}" presName="singleCenter" presStyleLbl="node1" presStyleIdx="0" presStyleCnt="4" custLinFactNeighborX="-1949" custLinFactNeighborY="-5868">
        <dgm:presLayoutVars>
          <dgm:chMax val="7"/>
          <dgm:chPref val="7"/>
        </dgm:presLayoutVars>
      </dgm:prSet>
      <dgm:spPr/>
    </dgm:pt>
    <dgm:pt modelId="{2193BED1-5F65-4F8D-9F4F-E3D63E6DF413}" type="pres">
      <dgm:prSet presAssocID="{5E8FF6D8-F67E-4229-A181-C5FCB35B4508}" presName="Name56" presStyleLbl="parChTrans1D2" presStyleIdx="0" presStyleCnt="3"/>
      <dgm:spPr/>
    </dgm:pt>
    <dgm:pt modelId="{55720AE5-45F0-4341-A748-C41AAA7862ED}" type="pres">
      <dgm:prSet presAssocID="{261D64CE-0F57-4020-9438-0CD56B5180B3}" presName="text0" presStyleLbl="node1" presStyleIdx="1" presStyleCnt="4" custScaleX="203998" custRadScaleRad="111803" custRadScaleInc="-3330">
        <dgm:presLayoutVars>
          <dgm:bulletEnabled val="1"/>
        </dgm:presLayoutVars>
      </dgm:prSet>
      <dgm:spPr/>
    </dgm:pt>
    <dgm:pt modelId="{79831970-92F5-4517-845B-2E93005A5D34}" type="pres">
      <dgm:prSet presAssocID="{CC4EB931-AFAB-40BA-8B86-F690984AD45B}" presName="Name56" presStyleLbl="parChTrans1D2" presStyleIdx="1" presStyleCnt="3"/>
      <dgm:spPr/>
    </dgm:pt>
    <dgm:pt modelId="{512B1579-D470-4088-AFBE-9FDECE1A5BA1}" type="pres">
      <dgm:prSet presAssocID="{FA0ECA45-14BE-4CE7-B8AC-2E91B773B13B}" presName="text0" presStyleLbl="node1" presStyleIdx="2" presStyleCnt="4" custScaleX="189955" custRadScaleRad="129903" custRadScaleInc="-7378">
        <dgm:presLayoutVars>
          <dgm:bulletEnabled val="1"/>
        </dgm:presLayoutVars>
      </dgm:prSet>
      <dgm:spPr/>
    </dgm:pt>
    <dgm:pt modelId="{E3B4D93F-06CA-4D04-A387-A17A0274C847}" type="pres">
      <dgm:prSet presAssocID="{110225DA-48C7-4428-B15D-3B84B19436A8}" presName="Name56" presStyleLbl="parChTrans1D2" presStyleIdx="2" presStyleCnt="3"/>
      <dgm:spPr/>
    </dgm:pt>
    <dgm:pt modelId="{CACD5E15-A092-4ADA-A0CA-E4859D7E066E}" type="pres">
      <dgm:prSet presAssocID="{39B9B0CB-99B1-4642-AD67-E2F3108E309D}" presName="text0" presStyleLbl="node1" presStyleIdx="3" presStyleCnt="4" custScaleX="225709" custRadScaleRad="132863" custRadScaleInc="9821">
        <dgm:presLayoutVars>
          <dgm:bulletEnabled val="1"/>
        </dgm:presLayoutVars>
      </dgm:prSet>
      <dgm:spPr/>
    </dgm:pt>
  </dgm:ptLst>
  <dgm:cxnLst>
    <dgm:cxn modelId="{6D8CC91A-7973-4241-8F16-D84A60A25D66}" type="presOf" srcId="{110225DA-48C7-4428-B15D-3B84B19436A8}" destId="{E3B4D93F-06CA-4D04-A387-A17A0274C847}" srcOrd="0" destOrd="0" presId="urn:microsoft.com/office/officeart/2008/layout/RadialCluster"/>
    <dgm:cxn modelId="{0BBD1D72-69B5-42BF-961C-B6D0F1426747}" type="presOf" srcId="{857890B2-4F13-42F3-B79B-FACC95A421BB}" destId="{C9C34843-1BEA-40F1-A7D7-E4C4BF6B266E}" srcOrd="0" destOrd="0" presId="urn:microsoft.com/office/officeart/2008/layout/RadialCluster"/>
    <dgm:cxn modelId="{F3215854-DC4B-43B0-9C18-99F538973B47}" type="presOf" srcId="{91BDF71D-BDFF-403F-AB11-321206062799}" destId="{2645DFDE-5969-476B-9FCA-73E677412730}" srcOrd="0" destOrd="0" presId="urn:microsoft.com/office/officeart/2008/layout/RadialCluster"/>
    <dgm:cxn modelId="{51AA9175-F307-4C62-875E-42842BF385B4}" type="presOf" srcId="{FA0ECA45-14BE-4CE7-B8AC-2E91B773B13B}" destId="{512B1579-D470-4088-AFBE-9FDECE1A5BA1}" srcOrd="0" destOrd="0" presId="urn:microsoft.com/office/officeart/2008/layout/RadialCluster"/>
    <dgm:cxn modelId="{0218C056-EA79-4D30-B484-472174A10C18}" srcId="{857890B2-4F13-42F3-B79B-FACC95A421BB}" destId="{39B9B0CB-99B1-4642-AD67-E2F3108E309D}" srcOrd="2" destOrd="0" parTransId="{110225DA-48C7-4428-B15D-3B84B19436A8}" sibTransId="{AA0D2AF9-1BDC-4A34-9962-F49EC01F1B58}"/>
    <dgm:cxn modelId="{39BD3078-FA69-4D11-B60F-9F97B33E40DB}" type="presOf" srcId="{39B9B0CB-99B1-4642-AD67-E2F3108E309D}" destId="{CACD5E15-A092-4ADA-A0CA-E4859D7E066E}" srcOrd="0" destOrd="0" presId="urn:microsoft.com/office/officeart/2008/layout/RadialCluster"/>
    <dgm:cxn modelId="{3700CE83-646C-4C79-989F-CCEE4161B90A}" type="presOf" srcId="{5E8FF6D8-F67E-4229-A181-C5FCB35B4508}" destId="{2193BED1-5F65-4F8D-9F4F-E3D63E6DF413}" srcOrd="0" destOrd="0" presId="urn:microsoft.com/office/officeart/2008/layout/RadialCluster"/>
    <dgm:cxn modelId="{B00D1190-4D15-4BE6-AABB-D1244CDBDEB7}" srcId="{857890B2-4F13-42F3-B79B-FACC95A421BB}" destId="{261D64CE-0F57-4020-9438-0CD56B5180B3}" srcOrd="0" destOrd="0" parTransId="{5E8FF6D8-F67E-4229-A181-C5FCB35B4508}" sibTransId="{86AEF83C-4595-4D14-A239-ED3D4DD99029}"/>
    <dgm:cxn modelId="{CE32EDD0-5D4B-4832-AF48-CBC414EFD1AB}" srcId="{857890B2-4F13-42F3-B79B-FACC95A421BB}" destId="{FA0ECA45-14BE-4CE7-B8AC-2E91B773B13B}" srcOrd="1" destOrd="0" parTransId="{CC4EB931-AFAB-40BA-8B86-F690984AD45B}" sibTransId="{B8E8AC44-7C52-4B0D-B819-DEF54743007A}"/>
    <dgm:cxn modelId="{F86847DB-41DD-4D76-841E-A85D416F9B99}" type="presOf" srcId="{261D64CE-0F57-4020-9438-0CD56B5180B3}" destId="{55720AE5-45F0-4341-A748-C41AAA7862ED}" srcOrd="0" destOrd="0" presId="urn:microsoft.com/office/officeart/2008/layout/RadialCluster"/>
    <dgm:cxn modelId="{7F1470DF-A699-46AD-9A68-63084EEF5CF1}" type="presOf" srcId="{CC4EB931-AFAB-40BA-8B86-F690984AD45B}" destId="{79831970-92F5-4517-845B-2E93005A5D34}" srcOrd="0" destOrd="0" presId="urn:microsoft.com/office/officeart/2008/layout/RadialCluster"/>
    <dgm:cxn modelId="{DE70CEF0-18AE-4C6A-AD95-146BB4734542}" srcId="{91BDF71D-BDFF-403F-AB11-321206062799}" destId="{857890B2-4F13-42F3-B79B-FACC95A421BB}" srcOrd="0" destOrd="0" parTransId="{A025F8C9-6C4E-4759-ABA0-422B2DAE789F}" sibTransId="{ADB806FB-578F-4F0E-ADD8-9C390C0E3A2C}"/>
    <dgm:cxn modelId="{A7FD01B2-65F6-41D3-B8E6-F66FD850CA23}" type="presParOf" srcId="{2645DFDE-5969-476B-9FCA-73E677412730}" destId="{95E15298-47B1-45E1-A896-244BB56A5DB3}" srcOrd="0" destOrd="0" presId="urn:microsoft.com/office/officeart/2008/layout/RadialCluster"/>
    <dgm:cxn modelId="{A0CFAEBE-6F1D-4ABF-92A1-A48ADE40BD1E}" type="presParOf" srcId="{95E15298-47B1-45E1-A896-244BB56A5DB3}" destId="{C9C34843-1BEA-40F1-A7D7-E4C4BF6B266E}" srcOrd="0" destOrd="0" presId="urn:microsoft.com/office/officeart/2008/layout/RadialCluster"/>
    <dgm:cxn modelId="{278F0D91-8E64-4579-86FF-02381363845E}" type="presParOf" srcId="{95E15298-47B1-45E1-A896-244BB56A5DB3}" destId="{2193BED1-5F65-4F8D-9F4F-E3D63E6DF413}" srcOrd="1" destOrd="0" presId="urn:microsoft.com/office/officeart/2008/layout/RadialCluster"/>
    <dgm:cxn modelId="{1F7123B0-296A-4FB4-BB9E-95E8F51E1957}" type="presParOf" srcId="{95E15298-47B1-45E1-A896-244BB56A5DB3}" destId="{55720AE5-45F0-4341-A748-C41AAA7862ED}" srcOrd="2" destOrd="0" presId="urn:microsoft.com/office/officeart/2008/layout/RadialCluster"/>
    <dgm:cxn modelId="{822C6DB6-F77B-4899-BE45-CD5351A3049B}" type="presParOf" srcId="{95E15298-47B1-45E1-A896-244BB56A5DB3}" destId="{79831970-92F5-4517-845B-2E93005A5D34}" srcOrd="3" destOrd="0" presId="urn:microsoft.com/office/officeart/2008/layout/RadialCluster"/>
    <dgm:cxn modelId="{76E8C22C-33D0-4580-91FD-C2920130B458}" type="presParOf" srcId="{95E15298-47B1-45E1-A896-244BB56A5DB3}" destId="{512B1579-D470-4088-AFBE-9FDECE1A5BA1}" srcOrd="4" destOrd="0" presId="urn:microsoft.com/office/officeart/2008/layout/RadialCluster"/>
    <dgm:cxn modelId="{235B2E80-3BBD-42DD-B78B-686459E6D1DA}" type="presParOf" srcId="{95E15298-47B1-45E1-A896-244BB56A5DB3}" destId="{E3B4D93F-06CA-4D04-A387-A17A0274C847}" srcOrd="5" destOrd="0" presId="urn:microsoft.com/office/officeart/2008/layout/RadialCluster"/>
    <dgm:cxn modelId="{1EB92C86-2D69-4852-B206-905E6C73AF59}" type="presParOf" srcId="{95E15298-47B1-45E1-A896-244BB56A5DB3}" destId="{CACD5E15-A092-4ADA-A0CA-E4859D7E066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6078E7-767A-4860-8425-2B602B72E195}" type="doc">
      <dgm:prSet loTypeId="urn:microsoft.com/office/officeart/2005/8/layout/chevron1" loCatId="process" qsTypeId="urn:microsoft.com/office/officeart/2005/8/quickstyle/simple1" qsCatId="simple" csTypeId="urn:microsoft.com/office/officeart/2005/8/colors/accent1_2" csCatId="accent1" phldr="1"/>
      <dgm:spPr/>
    </dgm:pt>
    <dgm:pt modelId="{B03F636D-2822-4B12-9879-5AA61475EE40}">
      <dgm:prSet phldrT="[Text]" phldr="1"/>
      <dgm:spPr/>
      <dgm:t>
        <a:bodyPr/>
        <a:lstStyle/>
        <a:p>
          <a:endParaRPr lang="en-US" dirty="0"/>
        </a:p>
      </dgm:t>
    </dgm:pt>
    <dgm:pt modelId="{14235E99-D752-4E05-AF38-E9C912372210}" type="parTrans" cxnId="{E7ED24FD-0CE9-4D24-95C9-8A4DA2946EB8}">
      <dgm:prSet/>
      <dgm:spPr/>
      <dgm:t>
        <a:bodyPr/>
        <a:lstStyle/>
        <a:p>
          <a:endParaRPr lang="en-US"/>
        </a:p>
      </dgm:t>
    </dgm:pt>
    <dgm:pt modelId="{CC6B95E3-CB8F-48F3-8DD6-18400145AE48}" type="sibTrans" cxnId="{E7ED24FD-0CE9-4D24-95C9-8A4DA2946EB8}">
      <dgm:prSet/>
      <dgm:spPr/>
      <dgm:t>
        <a:bodyPr/>
        <a:lstStyle/>
        <a:p>
          <a:endParaRPr lang="en-US"/>
        </a:p>
      </dgm:t>
    </dgm:pt>
    <dgm:pt modelId="{855B0397-30EA-41B3-9845-200E720EE3A3}">
      <dgm:prSet phldrT="[Text]" phldr="1"/>
      <dgm:spPr/>
      <dgm:t>
        <a:bodyPr/>
        <a:lstStyle/>
        <a:p>
          <a:endParaRPr lang="en-US" dirty="0"/>
        </a:p>
      </dgm:t>
    </dgm:pt>
    <dgm:pt modelId="{8CA0F903-9415-49EE-84AC-2CDB6B087A52}" type="parTrans" cxnId="{B5CA41F7-AAC2-4E0A-B53C-C5DBDA18C66D}">
      <dgm:prSet/>
      <dgm:spPr/>
      <dgm:t>
        <a:bodyPr/>
        <a:lstStyle/>
        <a:p>
          <a:endParaRPr lang="en-US"/>
        </a:p>
      </dgm:t>
    </dgm:pt>
    <dgm:pt modelId="{9893586F-0EA3-4F1A-AAAB-3A160BB96BAE}" type="sibTrans" cxnId="{B5CA41F7-AAC2-4E0A-B53C-C5DBDA18C66D}">
      <dgm:prSet/>
      <dgm:spPr/>
      <dgm:t>
        <a:bodyPr/>
        <a:lstStyle/>
        <a:p>
          <a:endParaRPr lang="en-US"/>
        </a:p>
      </dgm:t>
    </dgm:pt>
    <dgm:pt modelId="{B76BE230-21B2-4A21-80C5-3A489745EB81}">
      <dgm:prSet phldrT="[Text]" phldr="1"/>
      <dgm:spPr/>
      <dgm:t>
        <a:bodyPr/>
        <a:lstStyle/>
        <a:p>
          <a:endParaRPr lang="en-US" dirty="0"/>
        </a:p>
      </dgm:t>
    </dgm:pt>
    <dgm:pt modelId="{228A9890-280C-4470-B3FB-062BE8E790D1}" type="parTrans" cxnId="{7828E36A-B85D-474A-AB42-033615ECD1AE}">
      <dgm:prSet/>
      <dgm:spPr/>
      <dgm:t>
        <a:bodyPr/>
        <a:lstStyle/>
        <a:p>
          <a:endParaRPr lang="en-US"/>
        </a:p>
      </dgm:t>
    </dgm:pt>
    <dgm:pt modelId="{B50C320E-C4FA-4EE2-9440-D512EABA3CF9}" type="sibTrans" cxnId="{7828E36A-B85D-474A-AB42-033615ECD1AE}">
      <dgm:prSet/>
      <dgm:spPr/>
      <dgm:t>
        <a:bodyPr/>
        <a:lstStyle/>
        <a:p>
          <a:endParaRPr lang="en-US"/>
        </a:p>
      </dgm:t>
    </dgm:pt>
    <dgm:pt modelId="{BCCD0A47-C425-49FB-8E54-66DA95B7B8CE}">
      <dgm:prSet phldrT="[Text]" phldr="1"/>
      <dgm:spPr/>
      <dgm:t>
        <a:bodyPr/>
        <a:lstStyle/>
        <a:p>
          <a:endParaRPr lang="en-US" dirty="0"/>
        </a:p>
      </dgm:t>
    </dgm:pt>
    <dgm:pt modelId="{6312B9E8-EC57-4C1C-8BF0-44991B74BB91}" type="parTrans" cxnId="{719E4E58-0A1E-481E-B11C-0B2E165D6BDD}">
      <dgm:prSet/>
      <dgm:spPr/>
      <dgm:t>
        <a:bodyPr/>
        <a:lstStyle/>
        <a:p>
          <a:endParaRPr lang="en-US"/>
        </a:p>
      </dgm:t>
    </dgm:pt>
    <dgm:pt modelId="{CC249975-CCB0-4DDB-871A-E18036409763}" type="sibTrans" cxnId="{719E4E58-0A1E-481E-B11C-0B2E165D6BDD}">
      <dgm:prSet/>
      <dgm:spPr/>
      <dgm:t>
        <a:bodyPr/>
        <a:lstStyle/>
        <a:p>
          <a:endParaRPr lang="en-US"/>
        </a:p>
      </dgm:t>
    </dgm:pt>
    <dgm:pt modelId="{C2382569-1797-4330-B315-08B2979B0131}" type="pres">
      <dgm:prSet presAssocID="{CC6078E7-767A-4860-8425-2B602B72E195}" presName="Name0" presStyleCnt="0">
        <dgm:presLayoutVars>
          <dgm:dir/>
          <dgm:animLvl val="lvl"/>
          <dgm:resizeHandles val="exact"/>
        </dgm:presLayoutVars>
      </dgm:prSet>
      <dgm:spPr/>
    </dgm:pt>
    <dgm:pt modelId="{A084BFF7-D4B0-491E-8DFA-D4DF3D3D1A13}" type="pres">
      <dgm:prSet presAssocID="{B03F636D-2822-4B12-9879-5AA61475EE40}" presName="parTxOnly" presStyleLbl="node1" presStyleIdx="0" presStyleCnt="4">
        <dgm:presLayoutVars>
          <dgm:chMax val="0"/>
          <dgm:chPref val="0"/>
          <dgm:bulletEnabled val="1"/>
        </dgm:presLayoutVars>
      </dgm:prSet>
      <dgm:spPr/>
    </dgm:pt>
    <dgm:pt modelId="{F10E63CC-AD76-4EB9-B5E5-FD22B1303E21}" type="pres">
      <dgm:prSet presAssocID="{CC6B95E3-CB8F-48F3-8DD6-18400145AE48}" presName="parTxOnlySpace" presStyleCnt="0"/>
      <dgm:spPr/>
    </dgm:pt>
    <dgm:pt modelId="{E11A9091-CD22-4EF1-BB31-27489202649A}" type="pres">
      <dgm:prSet presAssocID="{855B0397-30EA-41B3-9845-200E720EE3A3}" presName="parTxOnly" presStyleLbl="node1" presStyleIdx="1" presStyleCnt="4">
        <dgm:presLayoutVars>
          <dgm:chMax val="0"/>
          <dgm:chPref val="0"/>
          <dgm:bulletEnabled val="1"/>
        </dgm:presLayoutVars>
      </dgm:prSet>
      <dgm:spPr/>
    </dgm:pt>
    <dgm:pt modelId="{9FD033FD-2428-4012-90CC-39C9488AF630}" type="pres">
      <dgm:prSet presAssocID="{9893586F-0EA3-4F1A-AAAB-3A160BB96BAE}" presName="parTxOnlySpace" presStyleCnt="0"/>
      <dgm:spPr/>
    </dgm:pt>
    <dgm:pt modelId="{5EFC52F0-6242-40F3-B843-8985A046B4C7}" type="pres">
      <dgm:prSet presAssocID="{B76BE230-21B2-4A21-80C5-3A489745EB81}" presName="parTxOnly" presStyleLbl="node1" presStyleIdx="2" presStyleCnt="4">
        <dgm:presLayoutVars>
          <dgm:chMax val="0"/>
          <dgm:chPref val="0"/>
          <dgm:bulletEnabled val="1"/>
        </dgm:presLayoutVars>
      </dgm:prSet>
      <dgm:spPr/>
    </dgm:pt>
    <dgm:pt modelId="{B6380138-C4C3-4E5D-9F7B-7B101F1F3AB4}" type="pres">
      <dgm:prSet presAssocID="{B50C320E-C4FA-4EE2-9440-D512EABA3CF9}" presName="parTxOnlySpace" presStyleCnt="0"/>
      <dgm:spPr/>
    </dgm:pt>
    <dgm:pt modelId="{3325D941-796C-4406-8ABB-0EE592967E0E}" type="pres">
      <dgm:prSet presAssocID="{BCCD0A47-C425-49FB-8E54-66DA95B7B8CE}" presName="parTxOnly" presStyleLbl="node1" presStyleIdx="3" presStyleCnt="4">
        <dgm:presLayoutVars>
          <dgm:chMax val="0"/>
          <dgm:chPref val="0"/>
          <dgm:bulletEnabled val="1"/>
        </dgm:presLayoutVars>
      </dgm:prSet>
      <dgm:spPr/>
    </dgm:pt>
  </dgm:ptLst>
  <dgm:cxnLst>
    <dgm:cxn modelId="{5EF0650A-0CEB-4DE1-8364-34379A743F5D}" type="presOf" srcId="{855B0397-30EA-41B3-9845-200E720EE3A3}" destId="{E11A9091-CD22-4EF1-BB31-27489202649A}" srcOrd="0" destOrd="0" presId="urn:microsoft.com/office/officeart/2005/8/layout/chevron1"/>
    <dgm:cxn modelId="{FD3C3131-69D6-4DDF-9B5B-F1CA7143EA58}" type="presOf" srcId="{CC6078E7-767A-4860-8425-2B602B72E195}" destId="{C2382569-1797-4330-B315-08B2979B0131}" srcOrd="0" destOrd="0" presId="urn:microsoft.com/office/officeart/2005/8/layout/chevron1"/>
    <dgm:cxn modelId="{7828E36A-B85D-474A-AB42-033615ECD1AE}" srcId="{CC6078E7-767A-4860-8425-2B602B72E195}" destId="{B76BE230-21B2-4A21-80C5-3A489745EB81}" srcOrd="2" destOrd="0" parTransId="{228A9890-280C-4470-B3FB-062BE8E790D1}" sibTransId="{B50C320E-C4FA-4EE2-9440-D512EABA3CF9}"/>
    <dgm:cxn modelId="{40978C53-6DD3-4107-8A48-FDAE509AB028}" type="presOf" srcId="{BCCD0A47-C425-49FB-8E54-66DA95B7B8CE}" destId="{3325D941-796C-4406-8ABB-0EE592967E0E}" srcOrd="0" destOrd="0" presId="urn:microsoft.com/office/officeart/2005/8/layout/chevron1"/>
    <dgm:cxn modelId="{719E4E58-0A1E-481E-B11C-0B2E165D6BDD}" srcId="{CC6078E7-767A-4860-8425-2B602B72E195}" destId="{BCCD0A47-C425-49FB-8E54-66DA95B7B8CE}" srcOrd="3" destOrd="0" parTransId="{6312B9E8-EC57-4C1C-8BF0-44991B74BB91}" sibTransId="{CC249975-CCB0-4DDB-871A-E18036409763}"/>
    <dgm:cxn modelId="{FDCDE8B8-3D83-4FBD-ACEE-27520EAC19D8}" type="presOf" srcId="{B76BE230-21B2-4A21-80C5-3A489745EB81}" destId="{5EFC52F0-6242-40F3-B843-8985A046B4C7}" srcOrd="0" destOrd="0" presId="urn:microsoft.com/office/officeart/2005/8/layout/chevron1"/>
    <dgm:cxn modelId="{B5CA41F7-AAC2-4E0A-B53C-C5DBDA18C66D}" srcId="{CC6078E7-767A-4860-8425-2B602B72E195}" destId="{855B0397-30EA-41B3-9845-200E720EE3A3}" srcOrd="1" destOrd="0" parTransId="{8CA0F903-9415-49EE-84AC-2CDB6B087A52}" sibTransId="{9893586F-0EA3-4F1A-AAAB-3A160BB96BAE}"/>
    <dgm:cxn modelId="{666EE4FA-084C-4937-9925-610E3EE4680A}" type="presOf" srcId="{B03F636D-2822-4B12-9879-5AA61475EE40}" destId="{A084BFF7-D4B0-491E-8DFA-D4DF3D3D1A13}" srcOrd="0" destOrd="0" presId="urn:microsoft.com/office/officeart/2005/8/layout/chevron1"/>
    <dgm:cxn modelId="{E7ED24FD-0CE9-4D24-95C9-8A4DA2946EB8}" srcId="{CC6078E7-767A-4860-8425-2B602B72E195}" destId="{B03F636D-2822-4B12-9879-5AA61475EE40}" srcOrd="0" destOrd="0" parTransId="{14235E99-D752-4E05-AF38-E9C912372210}" sibTransId="{CC6B95E3-CB8F-48F3-8DD6-18400145AE48}"/>
    <dgm:cxn modelId="{DE4BD0A5-549A-491B-97D7-3B07AAA1F85A}" type="presParOf" srcId="{C2382569-1797-4330-B315-08B2979B0131}" destId="{A084BFF7-D4B0-491E-8DFA-D4DF3D3D1A13}" srcOrd="0" destOrd="0" presId="urn:microsoft.com/office/officeart/2005/8/layout/chevron1"/>
    <dgm:cxn modelId="{E2A7ED79-6F95-4BA9-B222-57E0A75A404A}" type="presParOf" srcId="{C2382569-1797-4330-B315-08B2979B0131}" destId="{F10E63CC-AD76-4EB9-B5E5-FD22B1303E21}" srcOrd="1" destOrd="0" presId="urn:microsoft.com/office/officeart/2005/8/layout/chevron1"/>
    <dgm:cxn modelId="{97AB2566-D413-40F3-838A-C0D2BA3916BF}" type="presParOf" srcId="{C2382569-1797-4330-B315-08B2979B0131}" destId="{E11A9091-CD22-4EF1-BB31-27489202649A}" srcOrd="2" destOrd="0" presId="urn:microsoft.com/office/officeart/2005/8/layout/chevron1"/>
    <dgm:cxn modelId="{386ADDEF-3C50-4EC2-AE03-E40E3AB298B7}" type="presParOf" srcId="{C2382569-1797-4330-B315-08B2979B0131}" destId="{9FD033FD-2428-4012-90CC-39C9488AF630}" srcOrd="3" destOrd="0" presId="urn:microsoft.com/office/officeart/2005/8/layout/chevron1"/>
    <dgm:cxn modelId="{29DA925C-A3E4-414A-A44D-30C716530EB2}" type="presParOf" srcId="{C2382569-1797-4330-B315-08B2979B0131}" destId="{5EFC52F0-6242-40F3-B843-8985A046B4C7}" srcOrd="4" destOrd="0" presId="urn:microsoft.com/office/officeart/2005/8/layout/chevron1"/>
    <dgm:cxn modelId="{73FF1265-CE3E-4D19-A5B0-A8FCADF9A92B}" type="presParOf" srcId="{C2382569-1797-4330-B315-08B2979B0131}" destId="{B6380138-C4C3-4E5D-9F7B-7B101F1F3AB4}" srcOrd="5" destOrd="0" presId="urn:microsoft.com/office/officeart/2005/8/layout/chevron1"/>
    <dgm:cxn modelId="{7BAE880F-86CD-4066-9593-665757E48915}" type="presParOf" srcId="{C2382569-1797-4330-B315-08B2979B0131}" destId="{3325D941-796C-4406-8ABB-0EE592967E0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07BD02-C3EE-4B6B-BD54-127845A36140}" type="doc">
      <dgm:prSet loTypeId="urn:microsoft.com/office/officeart/2005/8/layout/process1" loCatId="process" qsTypeId="urn:microsoft.com/office/officeart/2005/8/quickstyle/simple1" qsCatId="simple" csTypeId="urn:microsoft.com/office/officeart/2005/8/colors/accent1_2" csCatId="accent1" phldr="1"/>
      <dgm:spPr/>
    </dgm:pt>
    <dgm:pt modelId="{E1271AC1-3D79-4325-B23C-3FDEBC6E4CE7}">
      <dgm:prSet phldrT="[Text]"/>
      <dgm:spPr>
        <a:solidFill>
          <a:srgbClr val="0070C0"/>
        </a:solidFill>
      </dgm:spPr>
      <dgm:t>
        <a:bodyPr/>
        <a:lstStyle/>
        <a:p>
          <a:r>
            <a:rPr lang="en-US" dirty="0"/>
            <a:t>Data</a:t>
          </a:r>
        </a:p>
      </dgm:t>
    </dgm:pt>
    <dgm:pt modelId="{EB65179F-2F56-4735-91C3-BE804599005A}" type="parTrans" cxnId="{A6B4DBDE-8509-46A9-8A08-127CFAF63EE1}">
      <dgm:prSet/>
      <dgm:spPr/>
      <dgm:t>
        <a:bodyPr/>
        <a:lstStyle/>
        <a:p>
          <a:endParaRPr lang="en-US"/>
        </a:p>
      </dgm:t>
    </dgm:pt>
    <dgm:pt modelId="{755650AD-289B-4E2C-B7A2-14F443E528B2}" type="sibTrans" cxnId="{A6B4DBDE-8509-46A9-8A08-127CFAF63EE1}">
      <dgm:prSet/>
      <dgm:spPr/>
      <dgm:t>
        <a:bodyPr/>
        <a:lstStyle/>
        <a:p>
          <a:endParaRPr lang="en-US"/>
        </a:p>
      </dgm:t>
    </dgm:pt>
    <dgm:pt modelId="{BF676C3A-035E-4B25-B9A8-4BEC99F2673D}">
      <dgm:prSet phldrT="[Text]"/>
      <dgm:spPr>
        <a:solidFill>
          <a:srgbClr val="0070C0"/>
        </a:solidFill>
      </dgm:spPr>
      <dgm:t>
        <a:bodyPr/>
        <a:lstStyle/>
        <a:p>
          <a:r>
            <a:rPr lang="en-US" dirty="0"/>
            <a:t>Model</a:t>
          </a:r>
        </a:p>
      </dgm:t>
    </dgm:pt>
    <dgm:pt modelId="{19EC623E-F381-4E73-83A7-8C800007BC7A}" type="parTrans" cxnId="{2D238BDE-4A02-4B6C-87BF-E9383AA9972A}">
      <dgm:prSet/>
      <dgm:spPr/>
      <dgm:t>
        <a:bodyPr/>
        <a:lstStyle/>
        <a:p>
          <a:endParaRPr lang="en-US"/>
        </a:p>
      </dgm:t>
    </dgm:pt>
    <dgm:pt modelId="{108AF81B-530D-40DB-AB42-B2F09178C8F2}" type="sibTrans" cxnId="{2D238BDE-4A02-4B6C-87BF-E9383AA9972A}">
      <dgm:prSet/>
      <dgm:spPr/>
      <dgm:t>
        <a:bodyPr/>
        <a:lstStyle/>
        <a:p>
          <a:endParaRPr lang="en-US"/>
        </a:p>
      </dgm:t>
    </dgm:pt>
    <dgm:pt modelId="{E02DEEF6-417E-4FFD-90EA-AA900BC2167D}" type="pres">
      <dgm:prSet presAssocID="{3F07BD02-C3EE-4B6B-BD54-127845A36140}" presName="Name0" presStyleCnt="0">
        <dgm:presLayoutVars>
          <dgm:dir/>
          <dgm:resizeHandles val="exact"/>
        </dgm:presLayoutVars>
      </dgm:prSet>
      <dgm:spPr/>
    </dgm:pt>
    <dgm:pt modelId="{CDCB028F-673B-4478-A40A-57C3E89FC2FD}" type="pres">
      <dgm:prSet presAssocID="{E1271AC1-3D79-4325-B23C-3FDEBC6E4CE7}" presName="node" presStyleLbl="node1" presStyleIdx="0" presStyleCnt="2">
        <dgm:presLayoutVars>
          <dgm:bulletEnabled val="1"/>
        </dgm:presLayoutVars>
      </dgm:prSet>
      <dgm:spPr/>
    </dgm:pt>
    <dgm:pt modelId="{BD215283-11BE-46A9-926F-A5620819CA09}" type="pres">
      <dgm:prSet presAssocID="{755650AD-289B-4E2C-B7A2-14F443E528B2}" presName="sibTrans" presStyleLbl="sibTrans2D1" presStyleIdx="0" presStyleCnt="1"/>
      <dgm:spPr/>
    </dgm:pt>
    <dgm:pt modelId="{00DCB286-56E8-438C-AC3B-8A45768D08BF}" type="pres">
      <dgm:prSet presAssocID="{755650AD-289B-4E2C-B7A2-14F443E528B2}" presName="connectorText" presStyleLbl="sibTrans2D1" presStyleIdx="0" presStyleCnt="1"/>
      <dgm:spPr/>
    </dgm:pt>
    <dgm:pt modelId="{F3546C58-074E-49CB-B686-8C377EAB2AEE}" type="pres">
      <dgm:prSet presAssocID="{BF676C3A-035E-4B25-B9A8-4BEC99F2673D}" presName="node" presStyleLbl="node1" presStyleIdx="1" presStyleCnt="2">
        <dgm:presLayoutVars>
          <dgm:bulletEnabled val="1"/>
        </dgm:presLayoutVars>
      </dgm:prSet>
      <dgm:spPr/>
    </dgm:pt>
  </dgm:ptLst>
  <dgm:cxnLst>
    <dgm:cxn modelId="{F490FA10-7CEB-46F3-80E8-6C318072C458}" type="presOf" srcId="{3F07BD02-C3EE-4B6B-BD54-127845A36140}" destId="{E02DEEF6-417E-4FFD-90EA-AA900BC2167D}" srcOrd="0" destOrd="0" presId="urn:microsoft.com/office/officeart/2005/8/layout/process1"/>
    <dgm:cxn modelId="{90EDD71E-E31E-4BDD-8CA5-B890B871E99C}" type="presOf" srcId="{755650AD-289B-4E2C-B7A2-14F443E528B2}" destId="{00DCB286-56E8-438C-AC3B-8A45768D08BF}" srcOrd="1" destOrd="0" presId="urn:microsoft.com/office/officeart/2005/8/layout/process1"/>
    <dgm:cxn modelId="{8080E948-D973-4BD1-B7CD-31E4E78E4B96}" type="presOf" srcId="{E1271AC1-3D79-4325-B23C-3FDEBC6E4CE7}" destId="{CDCB028F-673B-4478-A40A-57C3E89FC2FD}" srcOrd="0" destOrd="0" presId="urn:microsoft.com/office/officeart/2005/8/layout/process1"/>
    <dgm:cxn modelId="{A97D0DCA-F1F6-4EE0-9082-4115C5763B10}" type="presOf" srcId="{BF676C3A-035E-4B25-B9A8-4BEC99F2673D}" destId="{F3546C58-074E-49CB-B686-8C377EAB2AEE}" srcOrd="0" destOrd="0" presId="urn:microsoft.com/office/officeart/2005/8/layout/process1"/>
    <dgm:cxn modelId="{2D238BDE-4A02-4B6C-87BF-E9383AA9972A}" srcId="{3F07BD02-C3EE-4B6B-BD54-127845A36140}" destId="{BF676C3A-035E-4B25-B9A8-4BEC99F2673D}" srcOrd="1" destOrd="0" parTransId="{19EC623E-F381-4E73-83A7-8C800007BC7A}" sibTransId="{108AF81B-530D-40DB-AB42-B2F09178C8F2}"/>
    <dgm:cxn modelId="{A6B4DBDE-8509-46A9-8A08-127CFAF63EE1}" srcId="{3F07BD02-C3EE-4B6B-BD54-127845A36140}" destId="{E1271AC1-3D79-4325-B23C-3FDEBC6E4CE7}" srcOrd="0" destOrd="0" parTransId="{EB65179F-2F56-4735-91C3-BE804599005A}" sibTransId="{755650AD-289B-4E2C-B7A2-14F443E528B2}"/>
    <dgm:cxn modelId="{AA56D9FB-9F98-40C1-97E9-9C8E75F2CB2E}" type="presOf" srcId="{755650AD-289B-4E2C-B7A2-14F443E528B2}" destId="{BD215283-11BE-46A9-926F-A5620819CA09}" srcOrd="0" destOrd="0" presId="urn:microsoft.com/office/officeart/2005/8/layout/process1"/>
    <dgm:cxn modelId="{35B42322-C8C6-4292-ABA7-5E8C5C819F61}" type="presParOf" srcId="{E02DEEF6-417E-4FFD-90EA-AA900BC2167D}" destId="{CDCB028F-673B-4478-A40A-57C3E89FC2FD}" srcOrd="0" destOrd="0" presId="urn:microsoft.com/office/officeart/2005/8/layout/process1"/>
    <dgm:cxn modelId="{B5556F52-6CB7-49F9-B284-2C9CC80ADDFC}" type="presParOf" srcId="{E02DEEF6-417E-4FFD-90EA-AA900BC2167D}" destId="{BD215283-11BE-46A9-926F-A5620819CA09}" srcOrd="1" destOrd="0" presId="urn:microsoft.com/office/officeart/2005/8/layout/process1"/>
    <dgm:cxn modelId="{C100B1E3-1EC3-4CB8-8299-FDFE2806070D}" type="presParOf" srcId="{BD215283-11BE-46A9-926F-A5620819CA09}" destId="{00DCB286-56E8-438C-AC3B-8A45768D08BF}" srcOrd="0" destOrd="0" presId="urn:microsoft.com/office/officeart/2005/8/layout/process1"/>
    <dgm:cxn modelId="{3D871C05-7252-48AF-B7A2-F8392BDAD534}" type="presParOf" srcId="{E02DEEF6-417E-4FFD-90EA-AA900BC2167D}" destId="{F3546C58-074E-49CB-B686-8C377EAB2AEE}"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6078E7-767A-4860-8425-2B602B72E195}" type="doc">
      <dgm:prSet loTypeId="urn:microsoft.com/office/officeart/2005/8/layout/chevron1" loCatId="process" qsTypeId="urn:microsoft.com/office/officeart/2005/8/quickstyle/simple1" qsCatId="simple" csTypeId="urn:microsoft.com/office/officeart/2005/8/colors/accent1_2" csCatId="accent1" phldr="1"/>
      <dgm:spPr/>
    </dgm:pt>
    <dgm:pt modelId="{B03F636D-2822-4B12-9879-5AA61475EE40}">
      <dgm:prSet phldrT="[Text]"/>
      <dgm:spPr/>
      <dgm:t>
        <a:bodyPr/>
        <a:lstStyle/>
        <a:p>
          <a:r>
            <a:rPr lang="en-US" dirty="0"/>
            <a:t>Reflex</a:t>
          </a:r>
        </a:p>
      </dgm:t>
    </dgm:pt>
    <dgm:pt modelId="{14235E99-D752-4E05-AF38-E9C912372210}" type="parTrans" cxnId="{E7ED24FD-0CE9-4D24-95C9-8A4DA2946EB8}">
      <dgm:prSet/>
      <dgm:spPr/>
      <dgm:t>
        <a:bodyPr/>
        <a:lstStyle/>
        <a:p>
          <a:endParaRPr lang="en-US"/>
        </a:p>
      </dgm:t>
    </dgm:pt>
    <dgm:pt modelId="{CC6B95E3-CB8F-48F3-8DD6-18400145AE48}" type="sibTrans" cxnId="{E7ED24FD-0CE9-4D24-95C9-8A4DA2946EB8}">
      <dgm:prSet/>
      <dgm:spPr/>
      <dgm:t>
        <a:bodyPr/>
        <a:lstStyle/>
        <a:p>
          <a:endParaRPr lang="en-US"/>
        </a:p>
      </dgm:t>
    </dgm:pt>
    <dgm:pt modelId="{855B0397-30EA-41B3-9845-200E720EE3A3}">
      <dgm:prSet phldrT="[Text]" phldr="1"/>
      <dgm:spPr/>
      <dgm:t>
        <a:bodyPr/>
        <a:lstStyle/>
        <a:p>
          <a:endParaRPr lang="en-US" dirty="0"/>
        </a:p>
      </dgm:t>
    </dgm:pt>
    <dgm:pt modelId="{8CA0F903-9415-49EE-84AC-2CDB6B087A52}" type="parTrans" cxnId="{B5CA41F7-AAC2-4E0A-B53C-C5DBDA18C66D}">
      <dgm:prSet/>
      <dgm:spPr/>
      <dgm:t>
        <a:bodyPr/>
        <a:lstStyle/>
        <a:p>
          <a:endParaRPr lang="en-US"/>
        </a:p>
      </dgm:t>
    </dgm:pt>
    <dgm:pt modelId="{9893586F-0EA3-4F1A-AAAB-3A160BB96BAE}" type="sibTrans" cxnId="{B5CA41F7-AAC2-4E0A-B53C-C5DBDA18C66D}">
      <dgm:prSet/>
      <dgm:spPr/>
      <dgm:t>
        <a:bodyPr/>
        <a:lstStyle/>
        <a:p>
          <a:endParaRPr lang="en-US"/>
        </a:p>
      </dgm:t>
    </dgm:pt>
    <dgm:pt modelId="{B76BE230-21B2-4A21-80C5-3A489745EB81}">
      <dgm:prSet phldrT="[Text]" phldr="1"/>
      <dgm:spPr/>
      <dgm:t>
        <a:bodyPr/>
        <a:lstStyle/>
        <a:p>
          <a:endParaRPr lang="en-US" dirty="0"/>
        </a:p>
      </dgm:t>
    </dgm:pt>
    <dgm:pt modelId="{228A9890-280C-4470-B3FB-062BE8E790D1}" type="parTrans" cxnId="{7828E36A-B85D-474A-AB42-033615ECD1AE}">
      <dgm:prSet/>
      <dgm:spPr/>
      <dgm:t>
        <a:bodyPr/>
        <a:lstStyle/>
        <a:p>
          <a:endParaRPr lang="en-US"/>
        </a:p>
      </dgm:t>
    </dgm:pt>
    <dgm:pt modelId="{B50C320E-C4FA-4EE2-9440-D512EABA3CF9}" type="sibTrans" cxnId="{7828E36A-B85D-474A-AB42-033615ECD1AE}">
      <dgm:prSet/>
      <dgm:spPr/>
      <dgm:t>
        <a:bodyPr/>
        <a:lstStyle/>
        <a:p>
          <a:endParaRPr lang="en-US"/>
        </a:p>
      </dgm:t>
    </dgm:pt>
    <dgm:pt modelId="{BCCD0A47-C425-49FB-8E54-66DA95B7B8CE}">
      <dgm:prSet phldrT="[Text]" phldr="1"/>
      <dgm:spPr/>
      <dgm:t>
        <a:bodyPr/>
        <a:lstStyle/>
        <a:p>
          <a:endParaRPr lang="en-US" dirty="0"/>
        </a:p>
      </dgm:t>
    </dgm:pt>
    <dgm:pt modelId="{6312B9E8-EC57-4C1C-8BF0-44991B74BB91}" type="parTrans" cxnId="{719E4E58-0A1E-481E-B11C-0B2E165D6BDD}">
      <dgm:prSet/>
      <dgm:spPr/>
      <dgm:t>
        <a:bodyPr/>
        <a:lstStyle/>
        <a:p>
          <a:endParaRPr lang="en-US"/>
        </a:p>
      </dgm:t>
    </dgm:pt>
    <dgm:pt modelId="{CC249975-CCB0-4DDB-871A-E18036409763}" type="sibTrans" cxnId="{719E4E58-0A1E-481E-B11C-0B2E165D6BDD}">
      <dgm:prSet/>
      <dgm:spPr/>
      <dgm:t>
        <a:bodyPr/>
        <a:lstStyle/>
        <a:p>
          <a:endParaRPr lang="en-US"/>
        </a:p>
      </dgm:t>
    </dgm:pt>
    <dgm:pt modelId="{C2382569-1797-4330-B315-08B2979B0131}" type="pres">
      <dgm:prSet presAssocID="{CC6078E7-767A-4860-8425-2B602B72E195}" presName="Name0" presStyleCnt="0">
        <dgm:presLayoutVars>
          <dgm:dir/>
          <dgm:animLvl val="lvl"/>
          <dgm:resizeHandles val="exact"/>
        </dgm:presLayoutVars>
      </dgm:prSet>
      <dgm:spPr/>
    </dgm:pt>
    <dgm:pt modelId="{A084BFF7-D4B0-491E-8DFA-D4DF3D3D1A13}" type="pres">
      <dgm:prSet presAssocID="{B03F636D-2822-4B12-9879-5AA61475EE40}" presName="parTxOnly" presStyleLbl="node1" presStyleIdx="0" presStyleCnt="4">
        <dgm:presLayoutVars>
          <dgm:chMax val="0"/>
          <dgm:chPref val="0"/>
          <dgm:bulletEnabled val="1"/>
        </dgm:presLayoutVars>
      </dgm:prSet>
      <dgm:spPr/>
    </dgm:pt>
    <dgm:pt modelId="{F10E63CC-AD76-4EB9-B5E5-FD22B1303E21}" type="pres">
      <dgm:prSet presAssocID="{CC6B95E3-CB8F-48F3-8DD6-18400145AE48}" presName="parTxOnlySpace" presStyleCnt="0"/>
      <dgm:spPr/>
    </dgm:pt>
    <dgm:pt modelId="{E11A9091-CD22-4EF1-BB31-27489202649A}" type="pres">
      <dgm:prSet presAssocID="{855B0397-30EA-41B3-9845-200E720EE3A3}" presName="parTxOnly" presStyleLbl="node1" presStyleIdx="1" presStyleCnt="4">
        <dgm:presLayoutVars>
          <dgm:chMax val="0"/>
          <dgm:chPref val="0"/>
          <dgm:bulletEnabled val="1"/>
        </dgm:presLayoutVars>
      </dgm:prSet>
      <dgm:spPr/>
    </dgm:pt>
    <dgm:pt modelId="{9FD033FD-2428-4012-90CC-39C9488AF630}" type="pres">
      <dgm:prSet presAssocID="{9893586F-0EA3-4F1A-AAAB-3A160BB96BAE}" presName="parTxOnlySpace" presStyleCnt="0"/>
      <dgm:spPr/>
    </dgm:pt>
    <dgm:pt modelId="{5EFC52F0-6242-40F3-B843-8985A046B4C7}" type="pres">
      <dgm:prSet presAssocID="{B76BE230-21B2-4A21-80C5-3A489745EB81}" presName="parTxOnly" presStyleLbl="node1" presStyleIdx="2" presStyleCnt="4">
        <dgm:presLayoutVars>
          <dgm:chMax val="0"/>
          <dgm:chPref val="0"/>
          <dgm:bulletEnabled val="1"/>
        </dgm:presLayoutVars>
      </dgm:prSet>
      <dgm:spPr/>
    </dgm:pt>
    <dgm:pt modelId="{B6380138-C4C3-4E5D-9F7B-7B101F1F3AB4}" type="pres">
      <dgm:prSet presAssocID="{B50C320E-C4FA-4EE2-9440-D512EABA3CF9}" presName="parTxOnlySpace" presStyleCnt="0"/>
      <dgm:spPr/>
    </dgm:pt>
    <dgm:pt modelId="{3325D941-796C-4406-8ABB-0EE592967E0E}" type="pres">
      <dgm:prSet presAssocID="{BCCD0A47-C425-49FB-8E54-66DA95B7B8CE}" presName="parTxOnly" presStyleLbl="node1" presStyleIdx="3" presStyleCnt="4">
        <dgm:presLayoutVars>
          <dgm:chMax val="0"/>
          <dgm:chPref val="0"/>
          <dgm:bulletEnabled val="1"/>
        </dgm:presLayoutVars>
      </dgm:prSet>
      <dgm:spPr/>
    </dgm:pt>
  </dgm:ptLst>
  <dgm:cxnLst>
    <dgm:cxn modelId="{5EF0650A-0CEB-4DE1-8364-34379A743F5D}" type="presOf" srcId="{855B0397-30EA-41B3-9845-200E720EE3A3}" destId="{E11A9091-CD22-4EF1-BB31-27489202649A}" srcOrd="0" destOrd="0" presId="urn:microsoft.com/office/officeart/2005/8/layout/chevron1"/>
    <dgm:cxn modelId="{FD3C3131-69D6-4DDF-9B5B-F1CA7143EA58}" type="presOf" srcId="{CC6078E7-767A-4860-8425-2B602B72E195}" destId="{C2382569-1797-4330-B315-08B2979B0131}" srcOrd="0" destOrd="0" presId="urn:microsoft.com/office/officeart/2005/8/layout/chevron1"/>
    <dgm:cxn modelId="{7828E36A-B85D-474A-AB42-033615ECD1AE}" srcId="{CC6078E7-767A-4860-8425-2B602B72E195}" destId="{B76BE230-21B2-4A21-80C5-3A489745EB81}" srcOrd="2" destOrd="0" parTransId="{228A9890-280C-4470-B3FB-062BE8E790D1}" sibTransId="{B50C320E-C4FA-4EE2-9440-D512EABA3CF9}"/>
    <dgm:cxn modelId="{40978C53-6DD3-4107-8A48-FDAE509AB028}" type="presOf" srcId="{BCCD0A47-C425-49FB-8E54-66DA95B7B8CE}" destId="{3325D941-796C-4406-8ABB-0EE592967E0E}" srcOrd="0" destOrd="0" presId="urn:microsoft.com/office/officeart/2005/8/layout/chevron1"/>
    <dgm:cxn modelId="{719E4E58-0A1E-481E-B11C-0B2E165D6BDD}" srcId="{CC6078E7-767A-4860-8425-2B602B72E195}" destId="{BCCD0A47-C425-49FB-8E54-66DA95B7B8CE}" srcOrd="3" destOrd="0" parTransId="{6312B9E8-EC57-4C1C-8BF0-44991B74BB91}" sibTransId="{CC249975-CCB0-4DDB-871A-E18036409763}"/>
    <dgm:cxn modelId="{FDCDE8B8-3D83-4FBD-ACEE-27520EAC19D8}" type="presOf" srcId="{B76BE230-21B2-4A21-80C5-3A489745EB81}" destId="{5EFC52F0-6242-40F3-B843-8985A046B4C7}" srcOrd="0" destOrd="0" presId="urn:microsoft.com/office/officeart/2005/8/layout/chevron1"/>
    <dgm:cxn modelId="{B5CA41F7-AAC2-4E0A-B53C-C5DBDA18C66D}" srcId="{CC6078E7-767A-4860-8425-2B602B72E195}" destId="{855B0397-30EA-41B3-9845-200E720EE3A3}" srcOrd="1" destOrd="0" parTransId="{8CA0F903-9415-49EE-84AC-2CDB6B087A52}" sibTransId="{9893586F-0EA3-4F1A-AAAB-3A160BB96BAE}"/>
    <dgm:cxn modelId="{666EE4FA-084C-4937-9925-610E3EE4680A}" type="presOf" srcId="{B03F636D-2822-4B12-9879-5AA61475EE40}" destId="{A084BFF7-D4B0-491E-8DFA-D4DF3D3D1A13}" srcOrd="0" destOrd="0" presId="urn:microsoft.com/office/officeart/2005/8/layout/chevron1"/>
    <dgm:cxn modelId="{E7ED24FD-0CE9-4D24-95C9-8A4DA2946EB8}" srcId="{CC6078E7-767A-4860-8425-2B602B72E195}" destId="{B03F636D-2822-4B12-9879-5AA61475EE40}" srcOrd="0" destOrd="0" parTransId="{14235E99-D752-4E05-AF38-E9C912372210}" sibTransId="{CC6B95E3-CB8F-48F3-8DD6-18400145AE48}"/>
    <dgm:cxn modelId="{DE4BD0A5-549A-491B-97D7-3B07AAA1F85A}" type="presParOf" srcId="{C2382569-1797-4330-B315-08B2979B0131}" destId="{A084BFF7-D4B0-491E-8DFA-D4DF3D3D1A13}" srcOrd="0" destOrd="0" presId="urn:microsoft.com/office/officeart/2005/8/layout/chevron1"/>
    <dgm:cxn modelId="{E2A7ED79-6F95-4BA9-B222-57E0A75A404A}" type="presParOf" srcId="{C2382569-1797-4330-B315-08B2979B0131}" destId="{F10E63CC-AD76-4EB9-B5E5-FD22B1303E21}" srcOrd="1" destOrd="0" presId="urn:microsoft.com/office/officeart/2005/8/layout/chevron1"/>
    <dgm:cxn modelId="{97AB2566-D413-40F3-838A-C0D2BA3916BF}" type="presParOf" srcId="{C2382569-1797-4330-B315-08B2979B0131}" destId="{E11A9091-CD22-4EF1-BB31-27489202649A}" srcOrd="2" destOrd="0" presId="urn:microsoft.com/office/officeart/2005/8/layout/chevron1"/>
    <dgm:cxn modelId="{386ADDEF-3C50-4EC2-AE03-E40E3AB298B7}" type="presParOf" srcId="{C2382569-1797-4330-B315-08B2979B0131}" destId="{9FD033FD-2428-4012-90CC-39C9488AF630}" srcOrd="3" destOrd="0" presId="urn:microsoft.com/office/officeart/2005/8/layout/chevron1"/>
    <dgm:cxn modelId="{29DA925C-A3E4-414A-A44D-30C716530EB2}" type="presParOf" srcId="{C2382569-1797-4330-B315-08B2979B0131}" destId="{5EFC52F0-6242-40F3-B843-8985A046B4C7}" srcOrd="4" destOrd="0" presId="urn:microsoft.com/office/officeart/2005/8/layout/chevron1"/>
    <dgm:cxn modelId="{73FF1265-CE3E-4D19-A5B0-A8FCADF9A92B}" type="presParOf" srcId="{C2382569-1797-4330-B315-08B2979B0131}" destId="{B6380138-C4C3-4E5D-9F7B-7B101F1F3AB4}" srcOrd="5" destOrd="0" presId="urn:microsoft.com/office/officeart/2005/8/layout/chevron1"/>
    <dgm:cxn modelId="{7BAE880F-86CD-4066-9593-665757E48915}" type="presParOf" srcId="{C2382569-1797-4330-B315-08B2979B0131}" destId="{3325D941-796C-4406-8ABB-0EE592967E0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6078E7-767A-4860-8425-2B602B72E195}" type="doc">
      <dgm:prSet loTypeId="urn:microsoft.com/office/officeart/2005/8/layout/chevron1" loCatId="process" qsTypeId="urn:microsoft.com/office/officeart/2005/8/quickstyle/simple1" qsCatId="simple" csTypeId="urn:microsoft.com/office/officeart/2005/8/colors/accent1_2" csCatId="accent1" phldr="1"/>
      <dgm:spPr/>
    </dgm:pt>
    <dgm:pt modelId="{B03F636D-2822-4B12-9879-5AA61475EE40}">
      <dgm:prSet phldrT="[Text]"/>
      <dgm:spPr/>
      <dgm:t>
        <a:bodyPr/>
        <a:lstStyle/>
        <a:p>
          <a:r>
            <a:rPr lang="en-US" dirty="0"/>
            <a:t>Reflex</a:t>
          </a:r>
        </a:p>
      </dgm:t>
    </dgm:pt>
    <dgm:pt modelId="{14235E99-D752-4E05-AF38-E9C912372210}" type="parTrans" cxnId="{E7ED24FD-0CE9-4D24-95C9-8A4DA2946EB8}">
      <dgm:prSet/>
      <dgm:spPr/>
      <dgm:t>
        <a:bodyPr/>
        <a:lstStyle/>
        <a:p>
          <a:endParaRPr lang="en-US"/>
        </a:p>
      </dgm:t>
    </dgm:pt>
    <dgm:pt modelId="{CC6B95E3-CB8F-48F3-8DD6-18400145AE48}" type="sibTrans" cxnId="{E7ED24FD-0CE9-4D24-95C9-8A4DA2946EB8}">
      <dgm:prSet/>
      <dgm:spPr/>
      <dgm:t>
        <a:bodyPr/>
        <a:lstStyle/>
        <a:p>
          <a:endParaRPr lang="en-US"/>
        </a:p>
      </dgm:t>
    </dgm:pt>
    <dgm:pt modelId="{855B0397-30EA-41B3-9845-200E720EE3A3}">
      <dgm:prSet phldrT="[Text]"/>
      <dgm:spPr/>
      <dgm:t>
        <a:bodyPr/>
        <a:lstStyle/>
        <a:p>
          <a:r>
            <a:rPr lang="en-US" dirty="0"/>
            <a:t>States</a:t>
          </a:r>
        </a:p>
      </dgm:t>
    </dgm:pt>
    <dgm:pt modelId="{8CA0F903-9415-49EE-84AC-2CDB6B087A52}" type="parTrans" cxnId="{B5CA41F7-AAC2-4E0A-B53C-C5DBDA18C66D}">
      <dgm:prSet/>
      <dgm:spPr/>
      <dgm:t>
        <a:bodyPr/>
        <a:lstStyle/>
        <a:p>
          <a:endParaRPr lang="en-US"/>
        </a:p>
      </dgm:t>
    </dgm:pt>
    <dgm:pt modelId="{9893586F-0EA3-4F1A-AAAB-3A160BB96BAE}" type="sibTrans" cxnId="{B5CA41F7-AAC2-4E0A-B53C-C5DBDA18C66D}">
      <dgm:prSet/>
      <dgm:spPr/>
      <dgm:t>
        <a:bodyPr/>
        <a:lstStyle/>
        <a:p>
          <a:endParaRPr lang="en-US"/>
        </a:p>
      </dgm:t>
    </dgm:pt>
    <dgm:pt modelId="{B76BE230-21B2-4A21-80C5-3A489745EB81}">
      <dgm:prSet phldrT="[Text]" phldr="1"/>
      <dgm:spPr/>
      <dgm:t>
        <a:bodyPr/>
        <a:lstStyle/>
        <a:p>
          <a:endParaRPr lang="en-US" dirty="0"/>
        </a:p>
      </dgm:t>
    </dgm:pt>
    <dgm:pt modelId="{228A9890-280C-4470-B3FB-062BE8E790D1}" type="parTrans" cxnId="{7828E36A-B85D-474A-AB42-033615ECD1AE}">
      <dgm:prSet/>
      <dgm:spPr/>
      <dgm:t>
        <a:bodyPr/>
        <a:lstStyle/>
        <a:p>
          <a:endParaRPr lang="en-US"/>
        </a:p>
      </dgm:t>
    </dgm:pt>
    <dgm:pt modelId="{B50C320E-C4FA-4EE2-9440-D512EABA3CF9}" type="sibTrans" cxnId="{7828E36A-B85D-474A-AB42-033615ECD1AE}">
      <dgm:prSet/>
      <dgm:spPr/>
      <dgm:t>
        <a:bodyPr/>
        <a:lstStyle/>
        <a:p>
          <a:endParaRPr lang="en-US"/>
        </a:p>
      </dgm:t>
    </dgm:pt>
    <dgm:pt modelId="{BCCD0A47-C425-49FB-8E54-66DA95B7B8CE}">
      <dgm:prSet phldrT="[Text]" phldr="1"/>
      <dgm:spPr/>
      <dgm:t>
        <a:bodyPr/>
        <a:lstStyle/>
        <a:p>
          <a:endParaRPr lang="en-US" dirty="0"/>
        </a:p>
      </dgm:t>
    </dgm:pt>
    <dgm:pt modelId="{6312B9E8-EC57-4C1C-8BF0-44991B74BB91}" type="parTrans" cxnId="{719E4E58-0A1E-481E-B11C-0B2E165D6BDD}">
      <dgm:prSet/>
      <dgm:spPr/>
      <dgm:t>
        <a:bodyPr/>
        <a:lstStyle/>
        <a:p>
          <a:endParaRPr lang="en-US"/>
        </a:p>
      </dgm:t>
    </dgm:pt>
    <dgm:pt modelId="{CC249975-CCB0-4DDB-871A-E18036409763}" type="sibTrans" cxnId="{719E4E58-0A1E-481E-B11C-0B2E165D6BDD}">
      <dgm:prSet/>
      <dgm:spPr/>
      <dgm:t>
        <a:bodyPr/>
        <a:lstStyle/>
        <a:p>
          <a:endParaRPr lang="en-US"/>
        </a:p>
      </dgm:t>
    </dgm:pt>
    <dgm:pt modelId="{C2382569-1797-4330-B315-08B2979B0131}" type="pres">
      <dgm:prSet presAssocID="{CC6078E7-767A-4860-8425-2B602B72E195}" presName="Name0" presStyleCnt="0">
        <dgm:presLayoutVars>
          <dgm:dir/>
          <dgm:animLvl val="lvl"/>
          <dgm:resizeHandles val="exact"/>
        </dgm:presLayoutVars>
      </dgm:prSet>
      <dgm:spPr/>
    </dgm:pt>
    <dgm:pt modelId="{A084BFF7-D4B0-491E-8DFA-D4DF3D3D1A13}" type="pres">
      <dgm:prSet presAssocID="{B03F636D-2822-4B12-9879-5AA61475EE40}" presName="parTxOnly" presStyleLbl="node1" presStyleIdx="0" presStyleCnt="4">
        <dgm:presLayoutVars>
          <dgm:chMax val="0"/>
          <dgm:chPref val="0"/>
          <dgm:bulletEnabled val="1"/>
        </dgm:presLayoutVars>
      </dgm:prSet>
      <dgm:spPr/>
    </dgm:pt>
    <dgm:pt modelId="{F10E63CC-AD76-4EB9-B5E5-FD22B1303E21}" type="pres">
      <dgm:prSet presAssocID="{CC6B95E3-CB8F-48F3-8DD6-18400145AE48}" presName="parTxOnlySpace" presStyleCnt="0"/>
      <dgm:spPr/>
    </dgm:pt>
    <dgm:pt modelId="{E11A9091-CD22-4EF1-BB31-27489202649A}" type="pres">
      <dgm:prSet presAssocID="{855B0397-30EA-41B3-9845-200E720EE3A3}" presName="parTxOnly" presStyleLbl="node1" presStyleIdx="1" presStyleCnt="4">
        <dgm:presLayoutVars>
          <dgm:chMax val="0"/>
          <dgm:chPref val="0"/>
          <dgm:bulletEnabled val="1"/>
        </dgm:presLayoutVars>
      </dgm:prSet>
      <dgm:spPr/>
    </dgm:pt>
    <dgm:pt modelId="{9FD033FD-2428-4012-90CC-39C9488AF630}" type="pres">
      <dgm:prSet presAssocID="{9893586F-0EA3-4F1A-AAAB-3A160BB96BAE}" presName="parTxOnlySpace" presStyleCnt="0"/>
      <dgm:spPr/>
    </dgm:pt>
    <dgm:pt modelId="{5EFC52F0-6242-40F3-B843-8985A046B4C7}" type="pres">
      <dgm:prSet presAssocID="{B76BE230-21B2-4A21-80C5-3A489745EB81}" presName="parTxOnly" presStyleLbl="node1" presStyleIdx="2" presStyleCnt="4">
        <dgm:presLayoutVars>
          <dgm:chMax val="0"/>
          <dgm:chPref val="0"/>
          <dgm:bulletEnabled val="1"/>
        </dgm:presLayoutVars>
      </dgm:prSet>
      <dgm:spPr/>
    </dgm:pt>
    <dgm:pt modelId="{B6380138-C4C3-4E5D-9F7B-7B101F1F3AB4}" type="pres">
      <dgm:prSet presAssocID="{B50C320E-C4FA-4EE2-9440-D512EABA3CF9}" presName="parTxOnlySpace" presStyleCnt="0"/>
      <dgm:spPr/>
    </dgm:pt>
    <dgm:pt modelId="{3325D941-796C-4406-8ABB-0EE592967E0E}" type="pres">
      <dgm:prSet presAssocID="{BCCD0A47-C425-49FB-8E54-66DA95B7B8CE}" presName="parTxOnly" presStyleLbl="node1" presStyleIdx="3" presStyleCnt="4">
        <dgm:presLayoutVars>
          <dgm:chMax val="0"/>
          <dgm:chPref val="0"/>
          <dgm:bulletEnabled val="1"/>
        </dgm:presLayoutVars>
      </dgm:prSet>
      <dgm:spPr/>
    </dgm:pt>
  </dgm:ptLst>
  <dgm:cxnLst>
    <dgm:cxn modelId="{5EF0650A-0CEB-4DE1-8364-34379A743F5D}" type="presOf" srcId="{855B0397-30EA-41B3-9845-200E720EE3A3}" destId="{E11A9091-CD22-4EF1-BB31-27489202649A}" srcOrd="0" destOrd="0" presId="urn:microsoft.com/office/officeart/2005/8/layout/chevron1"/>
    <dgm:cxn modelId="{FD3C3131-69D6-4DDF-9B5B-F1CA7143EA58}" type="presOf" srcId="{CC6078E7-767A-4860-8425-2B602B72E195}" destId="{C2382569-1797-4330-B315-08B2979B0131}" srcOrd="0" destOrd="0" presId="urn:microsoft.com/office/officeart/2005/8/layout/chevron1"/>
    <dgm:cxn modelId="{7828E36A-B85D-474A-AB42-033615ECD1AE}" srcId="{CC6078E7-767A-4860-8425-2B602B72E195}" destId="{B76BE230-21B2-4A21-80C5-3A489745EB81}" srcOrd="2" destOrd="0" parTransId="{228A9890-280C-4470-B3FB-062BE8E790D1}" sibTransId="{B50C320E-C4FA-4EE2-9440-D512EABA3CF9}"/>
    <dgm:cxn modelId="{40978C53-6DD3-4107-8A48-FDAE509AB028}" type="presOf" srcId="{BCCD0A47-C425-49FB-8E54-66DA95B7B8CE}" destId="{3325D941-796C-4406-8ABB-0EE592967E0E}" srcOrd="0" destOrd="0" presId="urn:microsoft.com/office/officeart/2005/8/layout/chevron1"/>
    <dgm:cxn modelId="{719E4E58-0A1E-481E-B11C-0B2E165D6BDD}" srcId="{CC6078E7-767A-4860-8425-2B602B72E195}" destId="{BCCD0A47-C425-49FB-8E54-66DA95B7B8CE}" srcOrd="3" destOrd="0" parTransId="{6312B9E8-EC57-4C1C-8BF0-44991B74BB91}" sibTransId="{CC249975-CCB0-4DDB-871A-E18036409763}"/>
    <dgm:cxn modelId="{FDCDE8B8-3D83-4FBD-ACEE-27520EAC19D8}" type="presOf" srcId="{B76BE230-21B2-4A21-80C5-3A489745EB81}" destId="{5EFC52F0-6242-40F3-B843-8985A046B4C7}" srcOrd="0" destOrd="0" presId="urn:microsoft.com/office/officeart/2005/8/layout/chevron1"/>
    <dgm:cxn modelId="{B5CA41F7-AAC2-4E0A-B53C-C5DBDA18C66D}" srcId="{CC6078E7-767A-4860-8425-2B602B72E195}" destId="{855B0397-30EA-41B3-9845-200E720EE3A3}" srcOrd="1" destOrd="0" parTransId="{8CA0F903-9415-49EE-84AC-2CDB6B087A52}" sibTransId="{9893586F-0EA3-4F1A-AAAB-3A160BB96BAE}"/>
    <dgm:cxn modelId="{666EE4FA-084C-4937-9925-610E3EE4680A}" type="presOf" srcId="{B03F636D-2822-4B12-9879-5AA61475EE40}" destId="{A084BFF7-D4B0-491E-8DFA-D4DF3D3D1A13}" srcOrd="0" destOrd="0" presId="urn:microsoft.com/office/officeart/2005/8/layout/chevron1"/>
    <dgm:cxn modelId="{E7ED24FD-0CE9-4D24-95C9-8A4DA2946EB8}" srcId="{CC6078E7-767A-4860-8425-2B602B72E195}" destId="{B03F636D-2822-4B12-9879-5AA61475EE40}" srcOrd="0" destOrd="0" parTransId="{14235E99-D752-4E05-AF38-E9C912372210}" sibTransId="{CC6B95E3-CB8F-48F3-8DD6-18400145AE48}"/>
    <dgm:cxn modelId="{DE4BD0A5-549A-491B-97D7-3B07AAA1F85A}" type="presParOf" srcId="{C2382569-1797-4330-B315-08B2979B0131}" destId="{A084BFF7-D4B0-491E-8DFA-D4DF3D3D1A13}" srcOrd="0" destOrd="0" presId="urn:microsoft.com/office/officeart/2005/8/layout/chevron1"/>
    <dgm:cxn modelId="{E2A7ED79-6F95-4BA9-B222-57E0A75A404A}" type="presParOf" srcId="{C2382569-1797-4330-B315-08B2979B0131}" destId="{F10E63CC-AD76-4EB9-B5E5-FD22B1303E21}" srcOrd="1" destOrd="0" presId="urn:microsoft.com/office/officeart/2005/8/layout/chevron1"/>
    <dgm:cxn modelId="{97AB2566-D413-40F3-838A-C0D2BA3916BF}" type="presParOf" srcId="{C2382569-1797-4330-B315-08B2979B0131}" destId="{E11A9091-CD22-4EF1-BB31-27489202649A}" srcOrd="2" destOrd="0" presId="urn:microsoft.com/office/officeart/2005/8/layout/chevron1"/>
    <dgm:cxn modelId="{386ADDEF-3C50-4EC2-AE03-E40E3AB298B7}" type="presParOf" srcId="{C2382569-1797-4330-B315-08B2979B0131}" destId="{9FD033FD-2428-4012-90CC-39C9488AF630}" srcOrd="3" destOrd="0" presId="urn:microsoft.com/office/officeart/2005/8/layout/chevron1"/>
    <dgm:cxn modelId="{29DA925C-A3E4-414A-A44D-30C716530EB2}" type="presParOf" srcId="{C2382569-1797-4330-B315-08B2979B0131}" destId="{5EFC52F0-6242-40F3-B843-8985A046B4C7}" srcOrd="4" destOrd="0" presId="urn:microsoft.com/office/officeart/2005/8/layout/chevron1"/>
    <dgm:cxn modelId="{73FF1265-CE3E-4D19-A5B0-A8FCADF9A92B}" type="presParOf" srcId="{C2382569-1797-4330-B315-08B2979B0131}" destId="{B6380138-C4C3-4E5D-9F7B-7B101F1F3AB4}" srcOrd="5" destOrd="0" presId="urn:microsoft.com/office/officeart/2005/8/layout/chevron1"/>
    <dgm:cxn modelId="{7BAE880F-86CD-4066-9593-665757E48915}" type="presParOf" srcId="{C2382569-1797-4330-B315-08B2979B0131}" destId="{3325D941-796C-4406-8ABB-0EE592967E0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6078E7-767A-4860-8425-2B602B72E195}" type="doc">
      <dgm:prSet loTypeId="urn:microsoft.com/office/officeart/2005/8/layout/chevron1" loCatId="process" qsTypeId="urn:microsoft.com/office/officeart/2005/8/quickstyle/simple1" qsCatId="simple" csTypeId="urn:microsoft.com/office/officeart/2005/8/colors/accent1_2" csCatId="accent1" phldr="1"/>
      <dgm:spPr/>
    </dgm:pt>
    <dgm:pt modelId="{B03F636D-2822-4B12-9879-5AA61475EE40}">
      <dgm:prSet phldrT="[Text]"/>
      <dgm:spPr/>
      <dgm:t>
        <a:bodyPr/>
        <a:lstStyle/>
        <a:p>
          <a:r>
            <a:rPr lang="en-US" dirty="0"/>
            <a:t>Reflex</a:t>
          </a:r>
        </a:p>
      </dgm:t>
    </dgm:pt>
    <dgm:pt modelId="{14235E99-D752-4E05-AF38-E9C912372210}" type="parTrans" cxnId="{E7ED24FD-0CE9-4D24-95C9-8A4DA2946EB8}">
      <dgm:prSet/>
      <dgm:spPr/>
      <dgm:t>
        <a:bodyPr/>
        <a:lstStyle/>
        <a:p>
          <a:endParaRPr lang="en-US"/>
        </a:p>
      </dgm:t>
    </dgm:pt>
    <dgm:pt modelId="{CC6B95E3-CB8F-48F3-8DD6-18400145AE48}" type="sibTrans" cxnId="{E7ED24FD-0CE9-4D24-95C9-8A4DA2946EB8}">
      <dgm:prSet/>
      <dgm:spPr/>
      <dgm:t>
        <a:bodyPr/>
        <a:lstStyle/>
        <a:p>
          <a:endParaRPr lang="en-US"/>
        </a:p>
      </dgm:t>
    </dgm:pt>
    <dgm:pt modelId="{855B0397-30EA-41B3-9845-200E720EE3A3}">
      <dgm:prSet phldrT="[Text]"/>
      <dgm:spPr/>
      <dgm:t>
        <a:bodyPr/>
        <a:lstStyle/>
        <a:p>
          <a:r>
            <a:rPr lang="en-US" dirty="0"/>
            <a:t>States</a:t>
          </a:r>
        </a:p>
      </dgm:t>
    </dgm:pt>
    <dgm:pt modelId="{8CA0F903-9415-49EE-84AC-2CDB6B087A52}" type="parTrans" cxnId="{B5CA41F7-AAC2-4E0A-B53C-C5DBDA18C66D}">
      <dgm:prSet/>
      <dgm:spPr/>
      <dgm:t>
        <a:bodyPr/>
        <a:lstStyle/>
        <a:p>
          <a:endParaRPr lang="en-US"/>
        </a:p>
      </dgm:t>
    </dgm:pt>
    <dgm:pt modelId="{9893586F-0EA3-4F1A-AAAB-3A160BB96BAE}" type="sibTrans" cxnId="{B5CA41F7-AAC2-4E0A-B53C-C5DBDA18C66D}">
      <dgm:prSet/>
      <dgm:spPr/>
      <dgm:t>
        <a:bodyPr/>
        <a:lstStyle/>
        <a:p>
          <a:endParaRPr lang="en-US"/>
        </a:p>
      </dgm:t>
    </dgm:pt>
    <dgm:pt modelId="{B76BE230-21B2-4A21-80C5-3A489745EB81}">
      <dgm:prSet phldrT="[Text]"/>
      <dgm:spPr/>
      <dgm:t>
        <a:bodyPr/>
        <a:lstStyle/>
        <a:p>
          <a:r>
            <a:rPr lang="en-US" dirty="0"/>
            <a:t>Variables</a:t>
          </a:r>
        </a:p>
      </dgm:t>
    </dgm:pt>
    <dgm:pt modelId="{228A9890-280C-4470-B3FB-062BE8E790D1}" type="parTrans" cxnId="{7828E36A-B85D-474A-AB42-033615ECD1AE}">
      <dgm:prSet/>
      <dgm:spPr/>
      <dgm:t>
        <a:bodyPr/>
        <a:lstStyle/>
        <a:p>
          <a:endParaRPr lang="en-US"/>
        </a:p>
      </dgm:t>
    </dgm:pt>
    <dgm:pt modelId="{B50C320E-C4FA-4EE2-9440-D512EABA3CF9}" type="sibTrans" cxnId="{7828E36A-B85D-474A-AB42-033615ECD1AE}">
      <dgm:prSet/>
      <dgm:spPr/>
      <dgm:t>
        <a:bodyPr/>
        <a:lstStyle/>
        <a:p>
          <a:endParaRPr lang="en-US"/>
        </a:p>
      </dgm:t>
    </dgm:pt>
    <dgm:pt modelId="{BCCD0A47-C425-49FB-8E54-66DA95B7B8CE}">
      <dgm:prSet phldrT="[Text]" phldr="1"/>
      <dgm:spPr/>
      <dgm:t>
        <a:bodyPr/>
        <a:lstStyle/>
        <a:p>
          <a:endParaRPr lang="en-US" dirty="0"/>
        </a:p>
      </dgm:t>
    </dgm:pt>
    <dgm:pt modelId="{6312B9E8-EC57-4C1C-8BF0-44991B74BB91}" type="parTrans" cxnId="{719E4E58-0A1E-481E-B11C-0B2E165D6BDD}">
      <dgm:prSet/>
      <dgm:spPr/>
      <dgm:t>
        <a:bodyPr/>
        <a:lstStyle/>
        <a:p>
          <a:endParaRPr lang="en-US"/>
        </a:p>
      </dgm:t>
    </dgm:pt>
    <dgm:pt modelId="{CC249975-CCB0-4DDB-871A-E18036409763}" type="sibTrans" cxnId="{719E4E58-0A1E-481E-B11C-0B2E165D6BDD}">
      <dgm:prSet/>
      <dgm:spPr/>
      <dgm:t>
        <a:bodyPr/>
        <a:lstStyle/>
        <a:p>
          <a:endParaRPr lang="en-US"/>
        </a:p>
      </dgm:t>
    </dgm:pt>
    <dgm:pt modelId="{C2382569-1797-4330-B315-08B2979B0131}" type="pres">
      <dgm:prSet presAssocID="{CC6078E7-767A-4860-8425-2B602B72E195}" presName="Name0" presStyleCnt="0">
        <dgm:presLayoutVars>
          <dgm:dir/>
          <dgm:animLvl val="lvl"/>
          <dgm:resizeHandles val="exact"/>
        </dgm:presLayoutVars>
      </dgm:prSet>
      <dgm:spPr/>
    </dgm:pt>
    <dgm:pt modelId="{A084BFF7-D4B0-491E-8DFA-D4DF3D3D1A13}" type="pres">
      <dgm:prSet presAssocID="{B03F636D-2822-4B12-9879-5AA61475EE40}" presName="parTxOnly" presStyleLbl="node1" presStyleIdx="0" presStyleCnt="4">
        <dgm:presLayoutVars>
          <dgm:chMax val="0"/>
          <dgm:chPref val="0"/>
          <dgm:bulletEnabled val="1"/>
        </dgm:presLayoutVars>
      </dgm:prSet>
      <dgm:spPr/>
    </dgm:pt>
    <dgm:pt modelId="{F10E63CC-AD76-4EB9-B5E5-FD22B1303E21}" type="pres">
      <dgm:prSet presAssocID="{CC6B95E3-CB8F-48F3-8DD6-18400145AE48}" presName="parTxOnlySpace" presStyleCnt="0"/>
      <dgm:spPr/>
    </dgm:pt>
    <dgm:pt modelId="{E11A9091-CD22-4EF1-BB31-27489202649A}" type="pres">
      <dgm:prSet presAssocID="{855B0397-30EA-41B3-9845-200E720EE3A3}" presName="parTxOnly" presStyleLbl="node1" presStyleIdx="1" presStyleCnt="4">
        <dgm:presLayoutVars>
          <dgm:chMax val="0"/>
          <dgm:chPref val="0"/>
          <dgm:bulletEnabled val="1"/>
        </dgm:presLayoutVars>
      </dgm:prSet>
      <dgm:spPr/>
    </dgm:pt>
    <dgm:pt modelId="{9FD033FD-2428-4012-90CC-39C9488AF630}" type="pres">
      <dgm:prSet presAssocID="{9893586F-0EA3-4F1A-AAAB-3A160BB96BAE}" presName="parTxOnlySpace" presStyleCnt="0"/>
      <dgm:spPr/>
    </dgm:pt>
    <dgm:pt modelId="{5EFC52F0-6242-40F3-B843-8985A046B4C7}" type="pres">
      <dgm:prSet presAssocID="{B76BE230-21B2-4A21-80C5-3A489745EB81}" presName="parTxOnly" presStyleLbl="node1" presStyleIdx="2" presStyleCnt="4">
        <dgm:presLayoutVars>
          <dgm:chMax val="0"/>
          <dgm:chPref val="0"/>
          <dgm:bulletEnabled val="1"/>
        </dgm:presLayoutVars>
      </dgm:prSet>
      <dgm:spPr/>
    </dgm:pt>
    <dgm:pt modelId="{B6380138-C4C3-4E5D-9F7B-7B101F1F3AB4}" type="pres">
      <dgm:prSet presAssocID="{B50C320E-C4FA-4EE2-9440-D512EABA3CF9}" presName="parTxOnlySpace" presStyleCnt="0"/>
      <dgm:spPr/>
    </dgm:pt>
    <dgm:pt modelId="{3325D941-796C-4406-8ABB-0EE592967E0E}" type="pres">
      <dgm:prSet presAssocID="{BCCD0A47-C425-49FB-8E54-66DA95B7B8CE}" presName="parTxOnly" presStyleLbl="node1" presStyleIdx="3" presStyleCnt="4">
        <dgm:presLayoutVars>
          <dgm:chMax val="0"/>
          <dgm:chPref val="0"/>
          <dgm:bulletEnabled val="1"/>
        </dgm:presLayoutVars>
      </dgm:prSet>
      <dgm:spPr/>
    </dgm:pt>
  </dgm:ptLst>
  <dgm:cxnLst>
    <dgm:cxn modelId="{5EF0650A-0CEB-4DE1-8364-34379A743F5D}" type="presOf" srcId="{855B0397-30EA-41B3-9845-200E720EE3A3}" destId="{E11A9091-CD22-4EF1-BB31-27489202649A}" srcOrd="0" destOrd="0" presId="urn:microsoft.com/office/officeart/2005/8/layout/chevron1"/>
    <dgm:cxn modelId="{FD3C3131-69D6-4DDF-9B5B-F1CA7143EA58}" type="presOf" srcId="{CC6078E7-767A-4860-8425-2B602B72E195}" destId="{C2382569-1797-4330-B315-08B2979B0131}" srcOrd="0" destOrd="0" presId="urn:microsoft.com/office/officeart/2005/8/layout/chevron1"/>
    <dgm:cxn modelId="{7828E36A-B85D-474A-AB42-033615ECD1AE}" srcId="{CC6078E7-767A-4860-8425-2B602B72E195}" destId="{B76BE230-21B2-4A21-80C5-3A489745EB81}" srcOrd="2" destOrd="0" parTransId="{228A9890-280C-4470-B3FB-062BE8E790D1}" sibTransId="{B50C320E-C4FA-4EE2-9440-D512EABA3CF9}"/>
    <dgm:cxn modelId="{40978C53-6DD3-4107-8A48-FDAE509AB028}" type="presOf" srcId="{BCCD0A47-C425-49FB-8E54-66DA95B7B8CE}" destId="{3325D941-796C-4406-8ABB-0EE592967E0E}" srcOrd="0" destOrd="0" presId="urn:microsoft.com/office/officeart/2005/8/layout/chevron1"/>
    <dgm:cxn modelId="{719E4E58-0A1E-481E-B11C-0B2E165D6BDD}" srcId="{CC6078E7-767A-4860-8425-2B602B72E195}" destId="{BCCD0A47-C425-49FB-8E54-66DA95B7B8CE}" srcOrd="3" destOrd="0" parTransId="{6312B9E8-EC57-4C1C-8BF0-44991B74BB91}" sibTransId="{CC249975-CCB0-4DDB-871A-E18036409763}"/>
    <dgm:cxn modelId="{FDCDE8B8-3D83-4FBD-ACEE-27520EAC19D8}" type="presOf" srcId="{B76BE230-21B2-4A21-80C5-3A489745EB81}" destId="{5EFC52F0-6242-40F3-B843-8985A046B4C7}" srcOrd="0" destOrd="0" presId="urn:microsoft.com/office/officeart/2005/8/layout/chevron1"/>
    <dgm:cxn modelId="{B5CA41F7-AAC2-4E0A-B53C-C5DBDA18C66D}" srcId="{CC6078E7-767A-4860-8425-2B602B72E195}" destId="{855B0397-30EA-41B3-9845-200E720EE3A3}" srcOrd="1" destOrd="0" parTransId="{8CA0F903-9415-49EE-84AC-2CDB6B087A52}" sibTransId="{9893586F-0EA3-4F1A-AAAB-3A160BB96BAE}"/>
    <dgm:cxn modelId="{666EE4FA-084C-4937-9925-610E3EE4680A}" type="presOf" srcId="{B03F636D-2822-4B12-9879-5AA61475EE40}" destId="{A084BFF7-D4B0-491E-8DFA-D4DF3D3D1A13}" srcOrd="0" destOrd="0" presId="urn:microsoft.com/office/officeart/2005/8/layout/chevron1"/>
    <dgm:cxn modelId="{E7ED24FD-0CE9-4D24-95C9-8A4DA2946EB8}" srcId="{CC6078E7-767A-4860-8425-2B602B72E195}" destId="{B03F636D-2822-4B12-9879-5AA61475EE40}" srcOrd="0" destOrd="0" parTransId="{14235E99-D752-4E05-AF38-E9C912372210}" sibTransId="{CC6B95E3-CB8F-48F3-8DD6-18400145AE48}"/>
    <dgm:cxn modelId="{DE4BD0A5-549A-491B-97D7-3B07AAA1F85A}" type="presParOf" srcId="{C2382569-1797-4330-B315-08B2979B0131}" destId="{A084BFF7-D4B0-491E-8DFA-D4DF3D3D1A13}" srcOrd="0" destOrd="0" presId="urn:microsoft.com/office/officeart/2005/8/layout/chevron1"/>
    <dgm:cxn modelId="{E2A7ED79-6F95-4BA9-B222-57E0A75A404A}" type="presParOf" srcId="{C2382569-1797-4330-B315-08B2979B0131}" destId="{F10E63CC-AD76-4EB9-B5E5-FD22B1303E21}" srcOrd="1" destOrd="0" presId="urn:microsoft.com/office/officeart/2005/8/layout/chevron1"/>
    <dgm:cxn modelId="{97AB2566-D413-40F3-838A-C0D2BA3916BF}" type="presParOf" srcId="{C2382569-1797-4330-B315-08B2979B0131}" destId="{E11A9091-CD22-4EF1-BB31-27489202649A}" srcOrd="2" destOrd="0" presId="urn:microsoft.com/office/officeart/2005/8/layout/chevron1"/>
    <dgm:cxn modelId="{386ADDEF-3C50-4EC2-AE03-E40E3AB298B7}" type="presParOf" srcId="{C2382569-1797-4330-B315-08B2979B0131}" destId="{9FD033FD-2428-4012-90CC-39C9488AF630}" srcOrd="3" destOrd="0" presId="urn:microsoft.com/office/officeart/2005/8/layout/chevron1"/>
    <dgm:cxn modelId="{29DA925C-A3E4-414A-A44D-30C716530EB2}" type="presParOf" srcId="{C2382569-1797-4330-B315-08B2979B0131}" destId="{5EFC52F0-6242-40F3-B843-8985A046B4C7}" srcOrd="4" destOrd="0" presId="urn:microsoft.com/office/officeart/2005/8/layout/chevron1"/>
    <dgm:cxn modelId="{73FF1265-CE3E-4D19-A5B0-A8FCADF9A92B}" type="presParOf" srcId="{C2382569-1797-4330-B315-08B2979B0131}" destId="{B6380138-C4C3-4E5D-9F7B-7B101F1F3AB4}" srcOrd="5" destOrd="0" presId="urn:microsoft.com/office/officeart/2005/8/layout/chevron1"/>
    <dgm:cxn modelId="{7BAE880F-86CD-4066-9593-665757E48915}" type="presParOf" srcId="{C2382569-1797-4330-B315-08B2979B0131}" destId="{3325D941-796C-4406-8ABB-0EE592967E0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6078E7-767A-4860-8425-2B602B72E195}" type="doc">
      <dgm:prSet loTypeId="urn:microsoft.com/office/officeart/2005/8/layout/chevron1" loCatId="process" qsTypeId="urn:microsoft.com/office/officeart/2005/8/quickstyle/simple1" qsCatId="simple" csTypeId="urn:microsoft.com/office/officeart/2005/8/colors/accent1_2" csCatId="accent1" phldr="1"/>
      <dgm:spPr/>
    </dgm:pt>
    <dgm:pt modelId="{B03F636D-2822-4B12-9879-5AA61475EE40}">
      <dgm:prSet phldrT="[Text]"/>
      <dgm:spPr/>
      <dgm:t>
        <a:bodyPr/>
        <a:lstStyle/>
        <a:p>
          <a:r>
            <a:rPr lang="en-US" dirty="0"/>
            <a:t>Reflex</a:t>
          </a:r>
        </a:p>
      </dgm:t>
    </dgm:pt>
    <dgm:pt modelId="{14235E99-D752-4E05-AF38-E9C912372210}" type="parTrans" cxnId="{E7ED24FD-0CE9-4D24-95C9-8A4DA2946EB8}">
      <dgm:prSet/>
      <dgm:spPr/>
      <dgm:t>
        <a:bodyPr/>
        <a:lstStyle/>
        <a:p>
          <a:endParaRPr lang="en-US"/>
        </a:p>
      </dgm:t>
    </dgm:pt>
    <dgm:pt modelId="{CC6B95E3-CB8F-48F3-8DD6-18400145AE48}" type="sibTrans" cxnId="{E7ED24FD-0CE9-4D24-95C9-8A4DA2946EB8}">
      <dgm:prSet/>
      <dgm:spPr/>
      <dgm:t>
        <a:bodyPr/>
        <a:lstStyle/>
        <a:p>
          <a:endParaRPr lang="en-US"/>
        </a:p>
      </dgm:t>
    </dgm:pt>
    <dgm:pt modelId="{855B0397-30EA-41B3-9845-200E720EE3A3}">
      <dgm:prSet phldrT="[Text]"/>
      <dgm:spPr/>
      <dgm:t>
        <a:bodyPr/>
        <a:lstStyle/>
        <a:p>
          <a:r>
            <a:rPr lang="en-US" dirty="0"/>
            <a:t>States</a:t>
          </a:r>
        </a:p>
      </dgm:t>
    </dgm:pt>
    <dgm:pt modelId="{8CA0F903-9415-49EE-84AC-2CDB6B087A52}" type="parTrans" cxnId="{B5CA41F7-AAC2-4E0A-B53C-C5DBDA18C66D}">
      <dgm:prSet/>
      <dgm:spPr/>
      <dgm:t>
        <a:bodyPr/>
        <a:lstStyle/>
        <a:p>
          <a:endParaRPr lang="en-US"/>
        </a:p>
      </dgm:t>
    </dgm:pt>
    <dgm:pt modelId="{9893586F-0EA3-4F1A-AAAB-3A160BB96BAE}" type="sibTrans" cxnId="{B5CA41F7-AAC2-4E0A-B53C-C5DBDA18C66D}">
      <dgm:prSet/>
      <dgm:spPr/>
      <dgm:t>
        <a:bodyPr/>
        <a:lstStyle/>
        <a:p>
          <a:endParaRPr lang="en-US"/>
        </a:p>
      </dgm:t>
    </dgm:pt>
    <dgm:pt modelId="{B76BE230-21B2-4A21-80C5-3A489745EB81}">
      <dgm:prSet phldrT="[Text]"/>
      <dgm:spPr/>
      <dgm:t>
        <a:bodyPr/>
        <a:lstStyle/>
        <a:p>
          <a:r>
            <a:rPr lang="en-US" dirty="0"/>
            <a:t>Variables</a:t>
          </a:r>
        </a:p>
      </dgm:t>
    </dgm:pt>
    <dgm:pt modelId="{228A9890-280C-4470-B3FB-062BE8E790D1}" type="parTrans" cxnId="{7828E36A-B85D-474A-AB42-033615ECD1AE}">
      <dgm:prSet/>
      <dgm:spPr/>
      <dgm:t>
        <a:bodyPr/>
        <a:lstStyle/>
        <a:p>
          <a:endParaRPr lang="en-US"/>
        </a:p>
      </dgm:t>
    </dgm:pt>
    <dgm:pt modelId="{B50C320E-C4FA-4EE2-9440-D512EABA3CF9}" type="sibTrans" cxnId="{7828E36A-B85D-474A-AB42-033615ECD1AE}">
      <dgm:prSet/>
      <dgm:spPr/>
      <dgm:t>
        <a:bodyPr/>
        <a:lstStyle/>
        <a:p>
          <a:endParaRPr lang="en-US"/>
        </a:p>
      </dgm:t>
    </dgm:pt>
    <dgm:pt modelId="{BCCD0A47-C425-49FB-8E54-66DA95B7B8CE}">
      <dgm:prSet phldrT="[Text]"/>
      <dgm:spPr/>
      <dgm:t>
        <a:bodyPr/>
        <a:lstStyle/>
        <a:p>
          <a:r>
            <a:rPr lang="en-US" dirty="0"/>
            <a:t>Logic</a:t>
          </a:r>
        </a:p>
      </dgm:t>
    </dgm:pt>
    <dgm:pt modelId="{6312B9E8-EC57-4C1C-8BF0-44991B74BB91}" type="parTrans" cxnId="{719E4E58-0A1E-481E-B11C-0B2E165D6BDD}">
      <dgm:prSet/>
      <dgm:spPr/>
      <dgm:t>
        <a:bodyPr/>
        <a:lstStyle/>
        <a:p>
          <a:endParaRPr lang="en-US"/>
        </a:p>
      </dgm:t>
    </dgm:pt>
    <dgm:pt modelId="{CC249975-CCB0-4DDB-871A-E18036409763}" type="sibTrans" cxnId="{719E4E58-0A1E-481E-B11C-0B2E165D6BDD}">
      <dgm:prSet/>
      <dgm:spPr/>
      <dgm:t>
        <a:bodyPr/>
        <a:lstStyle/>
        <a:p>
          <a:endParaRPr lang="en-US"/>
        </a:p>
      </dgm:t>
    </dgm:pt>
    <dgm:pt modelId="{C2382569-1797-4330-B315-08B2979B0131}" type="pres">
      <dgm:prSet presAssocID="{CC6078E7-767A-4860-8425-2B602B72E195}" presName="Name0" presStyleCnt="0">
        <dgm:presLayoutVars>
          <dgm:dir/>
          <dgm:animLvl val="lvl"/>
          <dgm:resizeHandles val="exact"/>
        </dgm:presLayoutVars>
      </dgm:prSet>
      <dgm:spPr/>
    </dgm:pt>
    <dgm:pt modelId="{A084BFF7-D4B0-491E-8DFA-D4DF3D3D1A13}" type="pres">
      <dgm:prSet presAssocID="{B03F636D-2822-4B12-9879-5AA61475EE40}" presName="parTxOnly" presStyleLbl="node1" presStyleIdx="0" presStyleCnt="4">
        <dgm:presLayoutVars>
          <dgm:chMax val="0"/>
          <dgm:chPref val="0"/>
          <dgm:bulletEnabled val="1"/>
        </dgm:presLayoutVars>
      </dgm:prSet>
      <dgm:spPr/>
    </dgm:pt>
    <dgm:pt modelId="{F10E63CC-AD76-4EB9-B5E5-FD22B1303E21}" type="pres">
      <dgm:prSet presAssocID="{CC6B95E3-CB8F-48F3-8DD6-18400145AE48}" presName="parTxOnlySpace" presStyleCnt="0"/>
      <dgm:spPr/>
    </dgm:pt>
    <dgm:pt modelId="{E11A9091-CD22-4EF1-BB31-27489202649A}" type="pres">
      <dgm:prSet presAssocID="{855B0397-30EA-41B3-9845-200E720EE3A3}" presName="parTxOnly" presStyleLbl="node1" presStyleIdx="1" presStyleCnt="4">
        <dgm:presLayoutVars>
          <dgm:chMax val="0"/>
          <dgm:chPref val="0"/>
          <dgm:bulletEnabled val="1"/>
        </dgm:presLayoutVars>
      </dgm:prSet>
      <dgm:spPr/>
    </dgm:pt>
    <dgm:pt modelId="{9FD033FD-2428-4012-90CC-39C9488AF630}" type="pres">
      <dgm:prSet presAssocID="{9893586F-0EA3-4F1A-AAAB-3A160BB96BAE}" presName="parTxOnlySpace" presStyleCnt="0"/>
      <dgm:spPr/>
    </dgm:pt>
    <dgm:pt modelId="{5EFC52F0-6242-40F3-B843-8985A046B4C7}" type="pres">
      <dgm:prSet presAssocID="{B76BE230-21B2-4A21-80C5-3A489745EB81}" presName="parTxOnly" presStyleLbl="node1" presStyleIdx="2" presStyleCnt="4">
        <dgm:presLayoutVars>
          <dgm:chMax val="0"/>
          <dgm:chPref val="0"/>
          <dgm:bulletEnabled val="1"/>
        </dgm:presLayoutVars>
      </dgm:prSet>
      <dgm:spPr/>
    </dgm:pt>
    <dgm:pt modelId="{B6380138-C4C3-4E5D-9F7B-7B101F1F3AB4}" type="pres">
      <dgm:prSet presAssocID="{B50C320E-C4FA-4EE2-9440-D512EABA3CF9}" presName="parTxOnlySpace" presStyleCnt="0"/>
      <dgm:spPr/>
    </dgm:pt>
    <dgm:pt modelId="{3325D941-796C-4406-8ABB-0EE592967E0E}" type="pres">
      <dgm:prSet presAssocID="{BCCD0A47-C425-49FB-8E54-66DA95B7B8CE}" presName="parTxOnly" presStyleLbl="node1" presStyleIdx="3" presStyleCnt="4">
        <dgm:presLayoutVars>
          <dgm:chMax val="0"/>
          <dgm:chPref val="0"/>
          <dgm:bulletEnabled val="1"/>
        </dgm:presLayoutVars>
      </dgm:prSet>
      <dgm:spPr/>
    </dgm:pt>
  </dgm:ptLst>
  <dgm:cxnLst>
    <dgm:cxn modelId="{5EF0650A-0CEB-4DE1-8364-34379A743F5D}" type="presOf" srcId="{855B0397-30EA-41B3-9845-200E720EE3A3}" destId="{E11A9091-CD22-4EF1-BB31-27489202649A}" srcOrd="0" destOrd="0" presId="urn:microsoft.com/office/officeart/2005/8/layout/chevron1"/>
    <dgm:cxn modelId="{FD3C3131-69D6-4DDF-9B5B-F1CA7143EA58}" type="presOf" srcId="{CC6078E7-767A-4860-8425-2B602B72E195}" destId="{C2382569-1797-4330-B315-08B2979B0131}" srcOrd="0" destOrd="0" presId="urn:microsoft.com/office/officeart/2005/8/layout/chevron1"/>
    <dgm:cxn modelId="{7828E36A-B85D-474A-AB42-033615ECD1AE}" srcId="{CC6078E7-767A-4860-8425-2B602B72E195}" destId="{B76BE230-21B2-4A21-80C5-3A489745EB81}" srcOrd="2" destOrd="0" parTransId="{228A9890-280C-4470-B3FB-062BE8E790D1}" sibTransId="{B50C320E-C4FA-4EE2-9440-D512EABA3CF9}"/>
    <dgm:cxn modelId="{40978C53-6DD3-4107-8A48-FDAE509AB028}" type="presOf" srcId="{BCCD0A47-C425-49FB-8E54-66DA95B7B8CE}" destId="{3325D941-796C-4406-8ABB-0EE592967E0E}" srcOrd="0" destOrd="0" presId="urn:microsoft.com/office/officeart/2005/8/layout/chevron1"/>
    <dgm:cxn modelId="{719E4E58-0A1E-481E-B11C-0B2E165D6BDD}" srcId="{CC6078E7-767A-4860-8425-2B602B72E195}" destId="{BCCD0A47-C425-49FB-8E54-66DA95B7B8CE}" srcOrd="3" destOrd="0" parTransId="{6312B9E8-EC57-4C1C-8BF0-44991B74BB91}" sibTransId="{CC249975-CCB0-4DDB-871A-E18036409763}"/>
    <dgm:cxn modelId="{FDCDE8B8-3D83-4FBD-ACEE-27520EAC19D8}" type="presOf" srcId="{B76BE230-21B2-4A21-80C5-3A489745EB81}" destId="{5EFC52F0-6242-40F3-B843-8985A046B4C7}" srcOrd="0" destOrd="0" presId="urn:microsoft.com/office/officeart/2005/8/layout/chevron1"/>
    <dgm:cxn modelId="{B5CA41F7-AAC2-4E0A-B53C-C5DBDA18C66D}" srcId="{CC6078E7-767A-4860-8425-2B602B72E195}" destId="{855B0397-30EA-41B3-9845-200E720EE3A3}" srcOrd="1" destOrd="0" parTransId="{8CA0F903-9415-49EE-84AC-2CDB6B087A52}" sibTransId="{9893586F-0EA3-4F1A-AAAB-3A160BB96BAE}"/>
    <dgm:cxn modelId="{666EE4FA-084C-4937-9925-610E3EE4680A}" type="presOf" srcId="{B03F636D-2822-4B12-9879-5AA61475EE40}" destId="{A084BFF7-D4B0-491E-8DFA-D4DF3D3D1A13}" srcOrd="0" destOrd="0" presId="urn:microsoft.com/office/officeart/2005/8/layout/chevron1"/>
    <dgm:cxn modelId="{E7ED24FD-0CE9-4D24-95C9-8A4DA2946EB8}" srcId="{CC6078E7-767A-4860-8425-2B602B72E195}" destId="{B03F636D-2822-4B12-9879-5AA61475EE40}" srcOrd="0" destOrd="0" parTransId="{14235E99-D752-4E05-AF38-E9C912372210}" sibTransId="{CC6B95E3-CB8F-48F3-8DD6-18400145AE48}"/>
    <dgm:cxn modelId="{DE4BD0A5-549A-491B-97D7-3B07AAA1F85A}" type="presParOf" srcId="{C2382569-1797-4330-B315-08B2979B0131}" destId="{A084BFF7-D4B0-491E-8DFA-D4DF3D3D1A13}" srcOrd="0" destOrd="0" presId="urn:microsoft.com/office/officeart/2005/8/layout/chevron1"/>
    <dgm:cxn modelId="{E2A7ED79-6F95-4BA9-B222-57E0A75A404A}" type="presParOf" srcId="{C2382569-1797-4330-B315-08B2979B0131}" destId="{F10E63CC-AD76-4EB9-B5E5-FD22B1303E21}" srcOrd="1" destOrd="0" presId="urn:microsoft.com/office/officeart/2005/8/layout/chevron1"/>
    <dgm:cxn modelId="{97AB2566-D413-40F3-838A-C0D2BA3916BF}" type="presParOf" srcId="{C2382569-1797-4330-B315-08B2979B0131}" destId="{E11A9091-CD22-4EF1-BB31-27489202649A}" srcOrd="2" destOrd="0" presId="urn:microsoft.com/office/officeart/2005/8/layout/chevron1"/>
    <dgm:cxn modelId="{386ADDEF-3C50-4EC2-AE03-E40E3AB298B7}" type="presParOf" srcId="{C2382569-1797-4330-B315-08B2979B0131}" destId="{9FD033FD-2428-4012-90CC-39C9488AF630}" srcOrd="3" destOrd="0" presId="urn:microsoft.com/office/officeart/2005/8/layout/chevron1"/>
    <dgm:cxn modelId="{29DA925C-A3E4-414A-A44D-30C716530EB2}" type="presParOf" srcId="{C2382569-1797-4330-B315-08B2979B0131}" destId="{5EFC52F0-6242-40F3-B843-8985A046B4C7}" srcOrd="4" destOrd="0" presId="urn:microsoft.com/office/officeart/2005/8/layout/chevron1"/>
    <dgm:cxn modelId="{73FF1265-CE3E-4D19-A5B0-A8FCADF9A92B}" type="presParOf" srcId="{C2382569-1797-4330-B315-08B2979B0131}" destId="{B6380138-C4C3-4E5D-9F7B-7B101F1F3AB4}" srcOrd="5" destOrd="0" presId="urn:microsoft.com/office/officeart/2005/8/layout/chevron1"/>
    <dgm:cxn modelId="{7BAE880F-86CD-4066-9593-665757E48915}" type="presParOf" srcId="{C2382569-1797-4330-B315-08B2979B0131}" destId="{3325D941-796C-4406-8ABB-0EE592967E0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8AEF1F-FC99-47BA-A8D1-72D3C724DFB8}"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23F7939D-D273-4CA8-88C1-0533B8FA4B3C}">
      <dgm:prSet/>
      <dgm:spPr/>
      <dgm:t>
        <a:bodyPr/>
        <a:lstStyle/>
        <a:p>
          <a:r>
            <a:rPr lang="en-GB"/>
            <a:t>A </a:t>
          </a:r>
          <a:r>
            <a:rPr lang="en-GB" b="1"/>
            <a:t>semantic tree </a:t>
          </a:r>
          <a:r>
            <a:rPr lang="en-GB"/>
            <a:t>is a semantic net with special links, called </a:t>
          </a:r>
          <a:r>
            <a:rPr lang="en-GB" b="1"/>
            <a:t>branches </a:t>
          </a:r>
          <a:r>
            <a:rPr lang="en-GB"/>
            <a:t>each of which connects two nodes. </a:t>
          </a:r>
          <a:endParaRPr lang="en-US"/>
        </a:p>
      </dgm:t>
    </dgm:pt>
    <dgm:pt modelId="{EA7CC534-7AD8-41B5-9A96-6DD4C14E059F}" type="parTrans" cxnId="{AD2226AF-3C6E-4901-99C7-D09545C0CEC4}">
      <dgm:prSet/>
      <dgm:spPr/>
      <dgm:t>
        <a:bodyPr/>
        <a:lstStyle/>
        <a:p>
          <a:endParaRPr lang="en-US"/>
        </a:p>
      </dgm:t>
    </dgm:pt>
    <dgm:pt modelId="{67DD4982-FE74-4E0C-BC45-B61A38BEA245}" type="sibTrans" cxnId="{AD2226AF-3C6E-4901-99C7-D09545C0CEC4}">
      <dgm:prSet/>
      <dgm:spPr/>
      <dgm:t>
        <a:bodyPr/>
        <a:lstStyle/>
        <a:p>
          <a:endParaRPr lang="en-US"/>
        </a:p>
      </dgm:t>
    </dgm:pt>
    <dgm:pt modelId="{D2529CD6-3D10-4606-A48A-99142A8AC94E}">
      <dgm:prSet/>
      <dgm:spPr/>
      <dgm:t>
        <a:bodyPr/>
        <a:lstStyle/>
        <a:p>
          <a:r>
            <a:rPr lang="en-GB"/>
            <a:t>A semantic tree is a </a:t>
          </a:r>
          <a:r>
            <a:rPr lang="en-GB" b="1"/>
            <a:t>representation</a:t>
          </a:r>
          <a:endParaRPr lang="en-US"/>
        </a:p>
      </dgm:t>
    </dgm:pt>
    <dgm:pt modelId="{1539C56E-762F-40DA-B505-4AC6F0977A4F}" type="parTrans" cxnId="{0D60E6E9-E654-4F11-8F3F-1EA81604272A}">
      <dgm:prSet/>
      <dgm:spPr/>
      <dgm:t>
        <a:bodyPr/>
        <a:lstStyle/>
        <a:p>
          <a:endParaRPr lang="en-US"/>
        </a:p>
      </dgm:t>
    </dgm:pt>
    <dgm:pt modelId="{5AA9770F-9FF7-4416-96EA-835E9301B543}" type="sibTrans" cxnId="{0D60E6E9-E654-4F11-8F3F-1EA81604272A}">
      <dgm:prSet/>
      <dgm:spPr/>
      <dgm:t>
        <a:bodyPr/>
        <a:lstStyle/>
        <a:p>
          <a:endParaRPr lang="en-US"/>
        </a:p>
      </dgm:t>
    </dgm:pt>
    <dgm:pt modelId="{DCCD304F-6274-49B6-996A-369D09BF780C}">
      <dgm:prSet/>
      <dgm:spPr/>
      <dgm:t>
        <a:bodyPr/>
        <a:lstStyle/>
        <a:p>
          <a:r>
            <a:rPr lang="en-GB"/>
            <a:t>Links are called </a:t>
          </a:r>
          <a:r>
            <a:rPr lang="en-GB" b="1"/>
            <a:t>braches</a:t>
          </a:r>
          <a:endParaRPr lang="en-US"/>
        </a:p>
      </dgm:t>
    </dgm:pt>
    <dgm:pt modelId="{E0B1CD8B-08CE-44B0-9B8F-64FD552CF1B8}" type="parTrans" cxnId="{D165F11E-095A-488F-BD5B-6B856522C4E0}">
      <dgm:prSet/>
      <dgm:spPr/>
      <dgm:t>
        <a:bodyPr/>
        <a:lstStyle/>
        <a:p>
          <a:endParaRPr lang="en-US"/>
        </a:p>
      </dgm:t>
    </dgm:pt>
    <dgm:pt modelId="{CDA17C96-E6F3-4EC7-8AF0-34C9F7C50C4C}" type="sibTrans" cxnId="{D165F11E-095A-488F-BD5B-6B856522C4E0}">
      <dgm:prSet/>
      <dgm:spPr/>
      <dgm:t>
        <a:bodyPr/>
        <a:lstStyle/>
        <a:p>
          <a:endParaRPr lang="en-US"/>
        </a:p>
      </dgm:t>
    </dgm:pt>
    <dgm:pt modelId="{BE36E88E-05A7-4A85-A293-605899F9D3CC}">
      <dgm:prSet/>
      <dgm:spPr/>
      <dgm:t>
        <a:bodyPr/>
        <a:lstStyle/>
        <a:p>
          <a:r>
            <a:rPr lang="en-GB"/>
            <a:t>Head node – </a:t>
          </a:r>
          <a:r>
            <a:rPr lang="en-GB" b="1"/>
            <a:t>parent node</a:t>
          </a:r>
          <a:endParaRPr lang="en-US"/>
        </a:p>
      </dgm:t>
    </dgm:pt>
    <dgm:pt modelId="{B4ABAD67-D27C-477A-9701-B24C361AB191}" type="parTrans" cxnId="{00042565-82F5-4E20-ABA0-6760BF5F555F}">
      <dgm:prSet/>
      <dgm:spPr/>
      <dgm:t>
        <a:bodyPr/>
        <a:lstStyle/>
        <a:p>
          <a:endParaRPr lang="en-US"/>
        </a:p>
      </dgm:t>
    </dgm:pt>
    <dgm:pt modelId="{525D60C8-EA89-490D-A2EA-6475B4ECC944}" type="sibTrans" cxnId="{00042565-82F5-4E20-ABA0-6760BF5F555F}">
      <dgm:prSet/>
      <dgm:spPr/>
      <dgm:t>
        <a:bodyPr/>
        <a:lstStyle/>
        <a:p>
          <a:endParaRPr lang="en-US"/>
        </a:p>
      </dgm:t>
    </dgm:pt>
    <dgm:pt modelId="{490D5BDB-6E28-4A6B-A525-105F21D1BB1B}">
      <dgm:prSet/>
      <dgm:spPr/>
      <dgm:t>
        <a:bodyPr/>
        <a:lstStyle/>
        <a:p>
          <a:r>
            <a:rPr lang="en-GB" dirty="0"/>
            <a:t>Tail node – </a:t>
          </a:r>
          <a:r>
            <a:rPr lang="en-GB" b="1" dirty="0"/>
            <a:t>child node</a:t>
          </a:r>
          <a:endParaRPr lang="en-US" dirty="0"/>
        </a:p>
      </dgm:t>
    </dgm:pt>
    <dgm:pt modelId="{D38CE19A-8CD0-41CD-94F2-26805B775B9C}" type="parTrans" cxnId="{B9CA4CCA-C126-40E7-B297-8307726F6FC4}">
      <dgm:prSet/>
      <dgm:spPr/>
      <dgm:t>
        <a:bodyPr/>
        <a:lstStyle/>
        <a:p>
          <a:endParaRPr lang="en-US"/>
        </a:p>
      </dgm:t>
    </dgm:pt>
    <dgm:pt modelId="{6A08F236-A7B4-4C04-8369-CAC1E9E84A82}" type="sibTrans" cxnId="{B9CA4CCA-C126-40E7-B297-8307726F6FC4}">
      <dgm:prSet/>
      <dgm:spPr/>
      <dgm:t>
        <a:bodyPr/>
        <a:lstStyle/>
        <a:p>
          <a:endParaRPr lang="en-US"/>
        </a:p>
      </dgm:t>
    </dgm:pt>
    <dgm:pt modelId="{8FBE6392-5352-4299-B49B-0E2CC772D3A3}">
      <dgm:prSet/>
      <dgm:spPr/>
      <dgm:t>
        <a:bodyPr/>
        <a:lstStyle/>
        <a:p>
          <a:r>
            <a:rPr lang="en-GB"/>
            <a:t>If node has no parent then it is called </a:t>
          </a:r>
          <a:r>
            <a:rPr lang="en-GB" b="1"/>
            <a:t>root node</a:t>
          </a:r>
          <a:endParaRPr lang="en-US"/>
        </a:p>
      </dgm:t>
    </dgm:pt>
    <dgm:pt modelId="{E9FDC056-6916-4E72-B49D-7E04A9042325}" type="parTrans" cxnId="{CD0789CA-05F8-4435-A823-8F8FEB5A8521}">
      <dgm:prSet/>
      <dgm:spPr/>
      <dgm:t>
        <a:bodyPr/>
        <a:lstStyle/>
        <a:p>
          <a:endParaRPr lang="en-US"/>
        </a:p>
      </dgm:t>
    </dgm:pt>
    <dgm:pt modelId="{A629A9BC-E6A2-42BA-B654-0EFFF4334E1D}" type="sibTrans" cxnId="{CD0789CA-05F8-4435-A823-8F8FEB5A8521}">
      <dgm:prSet/>
      <dgm:spPr/>
      <dgm:t>
        <a:bodyPr/>
        <a:lstStyle/>
        <a:p>
          <a:endParaRPr lang="en-US"/>
        </a:p>
      </dgm:t>
    </dgm:pt>
    <dgm:pt modelId="{B0E41DE8-6253-40D6-969D-FDA6528D92A2}">
      <dgm:prSet/>
      <dgm:spPr/>
      <dgm:t>
        <a:bodyPr/>
        <a:lstStyle/>
        <a:p>
          <a:r>
            <a:rPr lang="en-GB"/>
            <a:t>Node with no children – </a:t>
          </a:r>
          <a:r>
            <a:rPr lang="en-GB" b="1"/>
            <a:t>Leaf nodes</a:t>
          </a:r>
          <a:endParaRPr lang="en-US"/>
        </a:p>
      </dgm:t>
    </dgm:pt>
    <dgm:pt modelId="{DD2A7934-86BA-472C-BA34-198232B1B756}" type="parTrans" cxnId="{94C5D916-0B03-4D75-8483-5C19D29EE96A}">
      <dgm:prSet/>
      <dgm:spPr/>
      <dgm:t>
        <a:bodyPr/>
        <a:lstStyle/>
        <a:p>
          <a:endParaRPr lang="en-US"/>
        </a:p>
      </dgm:t>
    </dgm:pt>
    <dgm:pt modelId="{65AD8B92-7240-4E0C-A1AF-85C4ECDE227A}" type="sibTrans" cxnId="{94C5D916-0B03-4D75-8483-5C19D29EE96A}">
      <dgm:prSet/>
      <dgm:spPr/>
      <dgm:t>
        <a:bodyPr/>
        <a:lstStyle/>
        <a:p>
          <a:endParaRPr lang="en-US"/>
        </a:p>
      </dgm:t>
    </dgm:pt>
    <dgm:pt modelId="{5F619A1D-1548-4EC1-B52D-E8C929963E2C}">
      <dgm:prSet/>
      <dgm:spPr/>
      <dgm:t>
        <a:bodyPr/>
        <a:lstStyle/>
        <a:p>
          <a:r>
            <a:rPr lang="en-GB" dirty="0"/>
            <a:t>When two nodes are connected to each other by a chain of two or more branches, one is said to be the </a:t>
          </a:r>
          <a:r>
            <a:rPr lang="en-GB" b="1" dirty="0"/>
            <a:t>ancestor; </a:t>
          </a:r>
          <a:r>
            <a:rPr lang="en-GB" dirty="0"/>
            <a:t>the other is said to be the </a:t>
          </a:r>
          <a:r>
            <a:rPr lang="en-GB" b="1" dirty="0"/>
            <a:t>descendant</a:t>
          </a:r>
          <a:endParaRPr lang="en-US" dirty="0"/>
        </a:p>
      </dgm:t>
    </dgm:pt>
    <dgm:pt modelId="{CD3F1103-4025-443E-80C8-29C951FA530C}" type="parTrans" cxnId="{C873FDFE-4125-401A-869E-7C6BA57B8B1A}">
      <dgm:prSet/>
      <dgm:spPr/>
      <dgm:t>
        <a:bodyPr/>
        <a:lstStyle/>
        <a:p>
          <a:endParaRPr lang="en-US"/>
        </a:p>
      </dgm:t>
    </dgm:pt>
    <dgm:pt modelId="{3C322ACA-9C21-4CF3-9BF0-CDD36B4DC3B9}" type="sibTrans" cxnId="{C873FDFE-4125-401A-869E-7C6BA57B8B1A}">
      <dgm:prSet/>
      <dgm:spPr/>
      <dgm:t>
        <a:bodyPr/>
        <a:lstStyle/>
        <a:p>
          <a:endParaRPr lang="en-US"/>
        </a:p>
      </dgm:t>
    </dgm:pt>
    <dgm:pt modelId="{14EBF055-681B-46D2-BED5-B4BA137F0A18}" type="pres">
      <dgm:prSet presAssocID="{038AEF1F-FC99-47BA-A8D1-72D3C724DFB8}" presName="linear" presStyleCnt="0">
        <dgm:presLayoutVars>
          <dgm:animLvl val="lvl"/>
          <dgm:resizeHandles val="exact"/>
        </dgm:presLayoutVars>
      </dgm:prSet>
      <dgm:spPr/>
    </dgm:pt>
    <dgm:pt modelId="{582DBE6A-0907-4789-83C7-FA6ED8DE3C1C}" type="pres">
      <dgm:prSet presAssocID="{23F7939D-D273-4CA8-88C1-0533B8FA4B3C}" presName="parentText" presStyleLbl="node1" presStyleIdx="0" presStyleCnt="8">
        <dgm:presLayoutVars>
          <dgm:chMax val="0"/>
          <dgm:bulletEnabled val="1"/>
        </dgm:presLayoutVars>
      </dgm:prSet>
      <dgm:spPr/>
    </dgm:pt>
    <dgm:pt modelId="{A2EBCB19-A370-47E9-8A95-41100276F136}" type="pres">
      <dgm:prSet presAssocID="{67DD4982-FE74-4E0C-BC45-B61A38BEA245}" presName="spacer" presStyleCnt="0"/>
      <dgm:spPr/>
    </dgm:pt>
    <dgm:pt modelId="{11CC163D-F06D-4045-B3FD-BEBA299B9142}" type="pres">
      <dgm:prSet presAssocID="{D2529CD6-3D10-4606-A48A-99142A8AC94E}" presName="parentText" presStyleLbl="node1" presStyleIdx="1" presStyleCnt="8">
        <dgm:presLayoutVars>
          <dgm:chMax val="0"/>
          <dgm:bulletEnabled val="1"/>
        </dgm:presLayoutVars>
      </dgm:prSet>
      <dgm:spPr/>
    </dgm:pt>
    <dgm:pt modelId="{BE66F3A4-0C22-4A73-B2E6-F830913FF1D4}" type="pres">
      <dgm:prSet presAssocID="{5AA9770F-9FF7-4416-96EA-835E9301B543}" presName="spacer" presStyleCnt="0"/>
      <dgm:spPr/>
    </dgm:pt>
    <dgm:pt modelId="{1CD38B64-150E-4E0C-8463-8956A2F77FA2}" type="pres">
      <dgm:prSet presAssocID="{DCCD304F-6274-49B6-996A-369D09BF780C}" presName="parentText" presStyleLbl="node1" presStyleIdx="2" presStyleCnt="8">
        <dgm:presLayoutVars>
          <dgm:chMax val="0"/>
          <dgm:bulletEnabled val="1"/>
        </dgm:presLayoutVars>
      </dgm:prSet>
      <dgm:spPr/>
    </dgm:pt>
    <dgm:pt modelId="{2DBA5DCE-EFA6-48B3-9BC5-702EF8986450}" type="pres">
      <dgm:prSet presAssocID="{CDA17C96-E6F3-4EC7-8AF0-34C9F7C50C4C}" presName="spacer" presStyleCnt="0"/>
      <dgm:spPr/>
    </dgm:pt>
    <dgm:pt modelId="{80068C64-6F06-4480-9056-09EB64B58FCC}" type="pres">
      <dgm:prSet presAssocID="{BE36E88E-05A7-4A85-A293-605899F9D3CC}" presName="parentText" presStyleLbl="node1" presStyleIdx="3" presStyleCnt="8">
        <dgm:presLayoutVars>
          <dgm:chMax val="0"/>
          <dgm:bulletEnabled val="1"/>
        </dgm:presLayoutVars>
      </dgm:prSet>
      <dgm:spPr/>
    </dgm:pt>
    <dgm:pt modelId="{500DB50E-B8A4-4C48-B884-5C60CBAB5809}" type="pres">
      <dgm:prSet presAssocID="{525D60C8-EA89-490D-A2EA-6475B4ECC944}" presName="spacer" presStyleCnt="0"/>
      <dgm:spPr/>
    </dgm:pt>
    <dgm:pt modelId="{7971F6D6-8B2E-4749-99FD-0B12E68E0996}" type="pres">
      <dgm:prSet presAssocID="{490D5BDB-6E28-4A6B-A525-105F21D1BB1B}" presName="parentText" presStyleLbl="node1" presStyleIdx="4" presStyleCnt="8">
        <dgm:presLayoutVars>
          <dgm:chMax val="0"/>
          <dgm:bulletEnabled val="1"/>
        </dgm:presLayoutVars>
      </dgm:prSet>
      <dgm:spPr/>
    </dgm:pt>
    <dgm:pt modelId="{8A2DF0D0-D10A-4B79-9345-6403BBB32C44}" type="pres">
      <dgm:prSet presAssocID="{6A08F236-A7B4-4C04-8369-CAC1E9E84A82}" presName="spacer" presStyleCnt="0"/>
      <dgm:spPr/>
    </dgm:pt>
    <dgm:pt modelId="{22B3BA6A-D24A-4409-8BE0-DE13655B517D}" type="pres">
      <dgm:prSet presAssocID="{8FBE6392-5352-4299-B49B-0E2CC772D3A3}" presName="parentText" presStyleLbl="node1" presStyleIdx="5" presStyleCnt="8">
        <dgm:presLayoutVars>
          <dgm:chMax val="0"/>
          <dgm:bulletEnabled val="1"/>
        </dgm:presLayoutVars>
      </dgm:prSet>
      <dgm:spPr/>
    </dgm:pt>
    <dgm:pt modelId="{16CF27DC-9C80-4414-AC37-5FAF03CF9289}" type="pres">
      <dgm:prSet presAssocID="{A629A9BC-E6A2-42BA-B654-0EFFF4334E1D}" presName="spacer" presStyleCnt="0"/>
      <dgm:spPr/>
    </dgm:pt>
    <dgm:pt modelId="{941180D5-6427-4375-AC27-EB9A1B0CA805}" type="pres">
      <dgm:prSet presAssocID="{B0E41DE8-6253-40D6-969D-FDA6528D92A2}" presName="parentText" presStyleLbl="node1" presStyleIdx="6" presStyleCnt="8">
        <dgm:presLayoutVars>
          <dgm:chMax val="0"/>
          <dgm:bulletEnabled val="1"/>
        </dgm:presLayoutVars>
      </dgm:prSet>
      <dgm:spPr/>
    </dgm:pt>
    <dgm:pt modelId="{FAF84ADD-9FB8-4048-8909-DE7D79F0122A}" type="pres">
      <dgm:prSet presAssocID="{65AD8B92-7240-4E0C-A1AF-85C4ECDE227A}" presName="spacer" presStyleCnt="0"/>
      <dgm:spPr/>
    </dgm:pt>
    <dgm:pt modelId="{43630706-0515-4D16-B4B7-F6E6DD70AB29}" type="pres">
      <dgm:prSet presAssocID="{5F619A1D-1548-4EC1-B52D-E8C929963E2C}" presName="parentText" presStyleLbl="node1" presStyleIdx="7" presStyleCnt="8">
        <dgm:presLayoutVars>
          <dgm:chMax val="0"/>
          <dgm:bulletEnabled val="1"/>
        </dgm:presLayoutVars>
      </dgm:prSet>
      <dgm:spPr/>
    </dgm:pt>
  </dgm:ptLst>
  <dgm:cxnLst>
    <dgm:cxn modelId="{94C5D916-0B03-4D75-8483-5C19D29EE96A}" srcId="{038AEF1F-FC99-47BA-A8D1-72D3C724DFB8}" destId="{B0E41DE8-6253-40D6-969D-FDA6528D92A2}" srcOrd="6" destOrd="0" parTransId="{DD2A7934-86BA-472C-BA34-198232B1B756}" sibTransId="{65AD8B92-7240-4E0C-A1AF-85C4ECDE227A}"/>
    <dgm:cxn modelId="{0D3EE41D-F942-4E5C-8021-0B5E6CBA54FB}" type="presOf" srcId="{BE36E88E-05A7-4A85-A293-605899F9D3CC}" destId="{80068C64-6F06-4480-9056-09EB64B58FCC}" srcOrd="0" destOrd="0" presId="urn:microsoft.com/office/officeart/2005/8/layout/vList2"/>
    <dgm:cxn modelId="{D165F11E-095A-488F-BD5B-6B856522C4E0}" srcId="{038AEF1F-FC99-47BA-A8D1-72D3C724DFB8}" destId="{DCCD304F-6274-49B6-996A-369D09BF780C}" srcOrd="2" destOrd="0" parTransId="{E0B1CD8B-08CE-44B0-9B8F-64FD552CF1B8}" sibTransId="{CDA17C96-E6F3-4EC7-8AF0-34C9F7C50C4C}"/>
    <dgm:cxn modelId="{8A79CB27-3D4E-4178-90CA-C2BD8E8CDC3D}" type="presOf" srcId="{B0E41DE8-6253-40D6-969D-FDA6528D92A2}" destId="{941180D5-6427-4375-AC27-EB9A1B0CA805}" srcOrd="0" destOrd="0" presId="urn:microsoft.com/office/officeart/2005/8/layout/vList2"/>
    <dgm:cxn modelId="{00042565-82F5-4E20-ABA0-6760BF5F555F}" srcId="{038AEF1F-FC99-47BA-A8D1-72D3C724DFB8}" destId="{BE36E88E-05A7-4A85-A293-605899F9D3CC}" srcOrd="3" destOrd="0" parTransId="{B4ABAD67-D27C-477A-9701-B24C361AB191}" sibTransId="{525D60C8-EA89-490D-A2EA-6475B4ECC944}"/>
    <dgm:cxn modelId="{E9776146-3AE1-483E-8161-196D281CAA61}" type="presOf" srcId="{DCCD304F-6274-49B6-996A-369D09BF780C}" destId="{1CD38B64-150E-4E0C-8463-8956A2F77FA2}" srcOrd="0" destOrd="0" presId="urn:microsoft.com/office/officeart/2005/8/layout/vList2"/>
    <dgm:cxn modelId="{F6D85C7E-738D-4A18-9428-A161F40A0956}" type="presOf" srcId="{23F7939D-D273-4CA8-88C1-0533B8FA4B3C}" destId="{582DBE6A-0907-4789-83C7-FA6ED8DE3C1C}" srcOrd="0" destOrd="0" presId="urn:microsoft.com/office/officeart/2005/8/layout/vList2"/>
    <dgm:cxn modelId="{F57ABC8D-EAF5-4B98-AA26-B53716150131}" type="presOf" srcId="{5F619A1D-1548-4EC1-B52D-E8C929963E2C}" destId="{43630706-0515-4D16-B4B7-F6E6DD70AB29}" srcOrd="0" destOrd="0" presId="urn:microsoft.com/office/officeart/2005/8/layout/vList2"/>
    <dgm:cxn modelId="{1EC57D96-D35B-4A74-B7A5-0C49EBBBD8F7}" type="presOf" srcId="{490D5BDB-6E28-4A6B-A525-105F21D1BB1B}" destId="{7971F6D6-8B2E-4749-99FD-0B12E68E0996}" srcOrd="0" destOrd="0" presId="urn:microsoft.com/office/officeart/2005/8/layout/vList2"/>
    <dgm:cxn modelId="{021952A1-9083-48B7-8109-B193C1DCC720}" type="presOf" srcId="{8FBE6392-5352-4299-B49B-0E2CC772D3A3}" destId="{22B3BA6A-D24A-4409-8BE0-DE13655B517D}" srcOrd="0" destOrd="0" presId="urn:microsoft.com/office/officeart/2005/8/layout/vList2"/>
    <dgm:cxn modelId="{AD2226AF-3C6E-4901-99C7-D09545C0CEC4}" srcId="{038AEF1F-FC99-47BA-A8D1-72D3C724DFB8}" destId="{23F7939D-D273-4CA8-88C1-0533B8FA4B3C}" srcOrd="0" destOrd="0" parTransId="{EA7CC534-7AD8-41B5-9A96-6DD4C14E059F}" sibTransId="{67DD4982-FE74-4E0C-BC45-B61A38BEA245}"/>
    <dgm:cxn modelId="{B9CA4CCA-C126-40E7-B297-8307726F6FC4}" srcId="{038AEF1F-FC99-47BA-A8D1-72D3C724DFB8}" destId="{490D5BDB-6E28-4A6B-A525-105F21D1BB1B}" srcOrd="4" destOrd="0" parTransId="{D38CE19A-8CD0-41CD-94F2-26805B775B9C}" sibTransId="{6A08F236-A7B4-4C04-8369-CAC1E9E84A82}"/>
    <dgm:cxn modelId="{CD0789CA-05F8-4435-A823-8F8FEB5A8521}" srcId="{038AEF1F-FC99-47BA-A8D1-72D3C724DFB8}" destId="{8FBE6392-5352-4299-B49B-0E2CC772D3A3}" srcOrd="5" destOrd="0" parTransId="{E9FDC056-6916-4E72-B49D-7E04A9042325}" sibTransId="{A629A9BC-E6A2-42BA-B654-0EFFF4334E1D}"/>
    <dgm:cxn modelId="{9139AFE4-9272-471D-82D4-1CD6E8A518DE}" type="presOf" srcId="{038AEF1F-FC99-47BA-A8D1-72D3C724DFB8}" destId="{14EBF055-681B-46D2-BED5-B4BA137F0A18}" srcOrd="0" destOrd="0" presId="urn:microsoft.com/office/officeart/2005/8/layout/vList2"/>
    <dgm:cxn modelId="{0D60E6E9-E654-4F11-8F3F-1EA81604272A}" srcId="{038AEF1F-FC99-47BA-A8D1-72D3C724DFB8}" destId="{D2529CD6-3D10-4606-A48A-99142A8AC94E}" srcOrd="1" destOrd="0" parTransId="{1539C56E-762F-40DA-B505-4AC6F0977A4F}" sibTransId="{5AA9770F-9FF7-4416-96EA-835E9301B543}"/>
    <dgm:cxn modelId="{8F4EB6F0-4B11-4861-A228-06ED675FC010}" type="presOf" srcId="{D2529CD6-3D10-4606-A48A-99142A8AC94E}" destId="{11CC163D-F06D-4045-B3FD-BEBA299B9142}" srcOrd="0" destOrd="0" presId="urn:microsoft.com/office/officeart/2005/8/layout/vList2"/>
    <dgm:cxn modelId="{C873FDFE-4125-401A-869E-7C6BA57B8B1A}" srcId="{038AEF1F-FC99-47BA-A8D1-72D3C724DFB8}" destId="{5F619A1D-1548-4EC1-B52D-E8C929963E2C}" srcOrd="7" destOrd="0" parTransId="{CD3F1103-4025-443E-80C8-29C951FA530C}" sibTransId="{3C322ACA-9C21-4CF3-9BF0-CDD36B4DC3B9}"/>
    <dgm:cxn modelId="{E22D23F1-4F7A-4647-91B0-C3A83C81E6C1}" type="presParOf" srcId="{14EBF055-681B-46D2-BED5-B4BA137F0A18}" destId="{582DBE6A-0907-4789-83C7-FA6ED8DE3C1C}" srcOrd="0" destOrd="0" presId="urn:microsoft.com/office/officeart/2005/8/layout/vList2"/>
    <dgm:cxn modelId="{1FADC80D-228B-49A4-9220-9B9DCD527517}" type="presParOf" srcId="{14EBF055-681B-46D2-BED5-B4BA137F0A18}" destId="{A2EBCB19-A370-47E9-8A95-41100276F136}" srcOrd="1" destOrd="0" presId="urn:microsoft.com/office/officeart/2005/8/layout/vList2"/>
    <dgm:cxn modelId="{C5D712D6-4357-48AA-8930-15D2AA462137}" type="presParOf" srcId="{14EBF055-681B-46D2-BED5-B4BA137F0A18}" destId="{11CC163D-F06D-4045-B3FD-BEBA299B9142}" srcOrd="2" destOrd="0" presId="urn:microsoft.com/office/officeart/2005/8/layout/vList2"/>
    <dgm:cxn modelId="{BDE6F425-8275-483F-8701-EEED977653F0}" type="presParOf" srcId="{14EBF055-681B-46D2-BED5-B4BA137F0A18}" destId="{BE66F3A4-0C22-4A73-B2E6-F830913FF1D4}" srcOrd="3" destOrd="0" presId="urn:microsoft.com/office/officeart/2005/8/layout/vList2"/>
    <dgm:cxn modelId="{467AAEE3-C8AA-40A1-B4EB-7C0D5CC185E1}" type="presParOf" srcId="{14EBF055-681B-46D2-BED5-B4BA137F0A18}" destId="{1CD38B64-150E-4E0C-8463-8956A2F77FA2}" srcOrd="4" destOrd="0" presId="urn:microsoft.com/office/officeart/2005/8/layout/vList2"/>
    <dgm:cxn modelId="{91A8953F-3197-44F7-9F53-08D51DFD52C8}" type="presParOf" srcId="{14EBF055-681B-46D2-BED5-B4BA137F0A18}" destId="{2DBA5DCE-EFA6-48B3-9BC5-702EF8986450}" srcOrd="5" destOrd="0" presId="urn:microsoft.com/office/officeart/2005/8/layout/vList2"/>
    <dgm:cxn modelId="{F021BF66-296E-401B-AC4B-C8A311DE5CDE}" type="presParOf" srcId="{14EBF055-681B-46D2-BED5-B4BA137F0A18}" destId="{80068C64-6F06-4480-9056-09EB64B58FCC}" srcOrd="6" destOrd="0" presId="urn:microsoft.com/office/officeart/2005/8/layout/vList2"/>
    <dgm:cxn modelId="{1F80E717-4BDE-4ECB-AB5C-C8BE4AD6F851}" type="presParOf" srcId="{14EBF055-681B-46D2-BED5-B4BA137F0A18}" destId="{500DB50E-B8A4-4C48-B884-5C60CBAB5809}" srcOrd="7" destOrd="0" presId="urn:microsoft.com/office/officeart/2005/8/layout/vList2"/>
    <dgm:cxn modelId="{DA9639AC-3EAA-4CCA-9250-587EFA8F7A6C}" type="presParOf" srcId="{14EBF055-681B-46D2-BED5-B4BA137F0A18}" destId="{7971F6D6-8B2E-4749-99FD-0B12E68E0996}" srcOrd="8" destOrd="0" presId="urn:microsoft.com/office/officeart/2005/8/layout/vList2"/>
    <dgm:cxn modelId="{C7CC7A7F-225F-49D1-BE12-57F8F102F805}" type="presParOf" srcId="{14EBF055-681B-46D2-BED5-B4BA137F0A18}" destId="{8A2DF0D0-D10A-4B79-9345-6403BBB32C44}" srcOrd="9" destOrd="0" presId="urn:microsoft.com/office/officeart/2005/8/layout/vList2"/>
    <dgm:cxn modelId="{2CAE28CD-F32F-4925-8709-3E4C82E3B41B}" type="presParOf" srcId="{14EBF055-681B-46D2-BED5-B4BA137F0A18}" destId="{22B3BA6A-D24A-4409-8BE0-DE13655B517D}" srcOrd="10" destOrd="0" presId="urn:microsoft.com/office/officeart/2005/8/layout/vList2"/>
    <dgm:cxn modelId="{A2B342A1-FE91-4A3E-8A28-E72666FC641B}" type="presParOf" srcId="{14EBF055-681B-46D2-BED5-B4BA137F0A18}" destId="{16CF27DC-9C80-4414-AC37-5FAF03CF9289}" srcOrd="11" destOrd="0" presId="urn:microsoft.com/office/officeart/2005/8/layout/vList2"/>
    <dgm:cxn modelId="{F65BD8E7-61F9-47AE-9694-37C349A8EAEB}" type="presParOf" srcId="{14EBF055-681B-46D2-BED5-B4BA137F0A18}" destId="{941180D5-6427-4375-AC27-EB9A1B0CA805}" srcOrd="12" destOrd="0" presId="urn:microsoft.com/office/officeart/2005/8/layout/vList2"/>
    <dgm:cxn modelId="{CBF9F1FA-2183-4652-B8BB-B00743D5D841}" type="presParOf" srcId="{14EBF055-681B-46D2-BED5-B4BA137F0A18}" destId="{FAF84ADD-9FB8-4048-8909-DE7D79F0122A}" srcOrd="13" destOrd="0" presId="urn:microsoft.com/office/officeart/2005/8/layout/vList2"/>
    <dgm:cxn modelId="{C29A4BF2-7646-43BB-86A1-831CEDF4923B}" type="presParOf" srcId="{14EBF055-681B-46D2-BED5-B4BA137F0A18}" destId="{43630706-0515-4D16-B4B7-F6E6DD70AB29}"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62ABC-FEE8-47E0-B3D8-DD8D1CBB6DDC}">
      <dsp:nvSpPr>
        <dsp:cNvPr id="0" name=""/>
        <dsp:cNvSpPr/>
      </dsp:nvSpPr>
      <dsp:spPr>
        <a:xfrm>
          <a:off x="5" y="0"/>
          <a:ext cx="5509522" cy="3262312"/>
        </a:xfrm>
        <a:prstGeom prst="quadArrow">
          <a:avLst>
            <a:gd name="adj1" fmla="val 2000"/>
            <a:gd name="adj2" fmla="val 4000"/>
            <a:gd name="adj3" fmla="val 5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1E47A0-ECD2-433D-9720-4B5CAF416711}">
      <dsp:nvSpPr>
        <dsp:cNvPr id="0" name=""/>
        <dsp:cNvSpPr/>
      </dsp:nvSpPr>
      <dsp:spPr>
        <a:xfrm>
          <a:off x="96053" y="190010"/>
          <a:ext cx="2450609" cy="1304924"/>
        </a:xfrm>
        <a:prstGeom prst="round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Thinking humanly</a:t>
          </a:r>
        </a:p>
      </dsp:txBody>
      <dsp:txXfrm>
        <a:off x="159754" y="253711"/>
        <a:ext cx="2323207" cy="1177522"/>
      </dsp:txXfrm>
    </dsp:sp>
    <dsp:sp modelId="{F7D9ADAD-7D55-475C-915E-BAEF4558A0E2}">
      <dsp:nvSpPr>
        <dsp:cNvPr id="0" name=""/>
        <dsp:cNvSpPr/>
      </dsp:nvSpPr>
      <dsp:spPr>
        <a:xfrm>
          <a:off x="3026575" y="168961"/>
          <a:ext cx="2317716" cy="1304924"/>
        </a:xfrm>
        <a:prstGeom prst="roundRect">
          <a:avLst/>
        </a:prstGeom>
        <a:solidFill>
          <a:schemeClr val="accent1">
            <a:shade val="50000"/>
            <a:hueOff val="201247"/>
            <a:satOff val="-4901"/>
            <a:lumOff val="2144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Thinking Rationally</a:t>
          </a:r>
        </a:p>
      </dsp:txBody>
      <dsp:txXfrm>
        <a:off x="3090276" y="232662"/>
        <a:ext cx="2190314" cy="1177522"/>
      </dsp:txXfrm>
    </dsp:sp>
    <dsp:sp modelId="{F153C43F-5172-4633-9F0D-0251A938E80D}">
      <dsp:nvSpPr>
        <dsp:cNvPr id="0" name=""/>
        <dsp:cNvSpPr/>
      </dsp:nvSpPr>
      <dsp:spPr>
        <a:xfrm>
          <a:off x="150743" y="1785476"/>
          <a:ext cx="2363257" cy="1304924"/>
        </a:xfrm>
        <a:prstGeom prst="roundRect">
          <a:avLst/>
        </a:prstGeom>
        <a:solidFill>
          <a:schemeClr val="accent1">
            <a:shade val="50000"/>
            <a:hueOff val="402493"/>
            <a:satOff val="-9802"/>
            <a:lumOff val="428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Acting Humanly</a:t>
          </a:r>
        </a:p>
      </dsp:txBody>
      <dsp:txXfrm>
        <a:off x="214444" y="1849177"/>
        <a:ext cx="2235855" cy="1177522"/>
      </dsp:txXfrm>
    </dsp:sp>
    <dsp:sp modelId="{1ADD466E-C29D-4999-A7BC-B862A6D9A514}">
      <dsp:nvSpPr>
        <dsp:cNvPr id="0" name=""/>
        <dsp:cNvSpPr/>
      </dsp:nvSpPr>
      <dsp:spPr>
        <a:xfrm>
          <a:off x="3011262" y="1754184"/>
          <a:ext cx="2322139" cy="1304924"/>
        </a:xfrm>
        <a:prstGeom prst="roundRect">
          <a:avLst/>
        </a:prstGeom>
        <a:solidFill>
          <a:schemeClr val="accent1">
            <a:shade val="50000"/>
            <a:hueOff val="201247"/>
            <a:satOff val="-4901"/>
            <a:lumOff val="2144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Acting Rationally</a:t>
          </a:r>
        </a:p>
      </dsp:txBody>
      <dsp:txXfrm>
        <a:off x="3074963" y="1817885"/>
        <a:ext cx="2194737" cy="11775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3AE5D-8AB5-4504-9182-26B681FE73F0}">
      <dsp:nvSpPr>
        <dsp:cNvPr id="0" name=""/>
        <dsp:cNvSpPr/>
      </dsp:nvSpPr>
      <dsp:spPr>
        <a:xfrm>
          <a:off x="0" y="636371"/>
          <a:ext cx="10515600" cy="12332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t>Connect a parent node to a child node with a branch link</a:t>
          </a:r>
          <a:endParaRPr lang="en-US" sz="2900" kern="1200"/>
        </a:p>
      </dsp:txBody>
      <dsp:txXfrm>
        <a:off x="0" y="636371"/>
        <a:ext cx="10515600" cy="1233225"/>
      </dsp:txXfrm>
    </dsp:sp>
    <dsp:sp modelId="{8D893305-939F-467A-BC7C-112D454042A5}">
      <dsp:nvSpPr>
        <dsp:cNvPr id="0" name=""/>
        <dsp:cNvSpPr/>
      </dsp:nvSpPr>
      <dsp:spPr>
        <a:xfrm>
          <a:off x="525780" y="208331"/>
          <a:ext cx="7360920"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GB" sz="2900" kern="1200"/>
            <a:t>Constructors</a:t>
          </a:r>
          <a:endParaRPr lang="en-US" sz="2900" kern="1200"/>
        </a:p>
      </dsp:txBody>
      <dsp:txXfrm>
        <a:off x="567570" y="250121"/>
        <a:ext cx="7277340" cy="772500"/>
      </dsp:txXfrm>
    </dsp:sp>
    <dsp:sp modelId="{5B85BB91-24E6-4F1F-9D52-67349367CA2B}">
      <dsp:nvSpPr>
        <dsp:cNvPr id="0" name=""/>
        <dsp:cNvSpPr/>
      </dsp:nvSpPr>
      <dsp:spPr>
        <a:xfrm>
          <a:off x="0" y="2454237"/>
          <a:ext cx="10515600" cy="1689975"/>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604012" rIns="816127"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t>Produce a list of a given node’s children</a:t>
          </a:r>
          <a:endParaRPr lang="en-US" sz="2900" kern="1200"/>
        </a:p>
        <a:p>
          <a:pPr marL="285750" lvl="1" indent="-285750" algn="l" defTabSz="1289050">
            <a:lnSpc>
              <a:spcPct val="90000"/>
            </a:lnSpc>
            <a:spcBef>
              <a:spcPct val="0"/>
            </a:spcBef>
            <a:spcAft>
              <a:spcPct val="15000"/>
            </a:spcAft>
            <a:buChar char="•"/>
          </a:pPr>
          <a:r>
            <a:rPr lang="en-GB" sz="2900" kern="1200"/>
            <a:t>Produce a given node’s parent</a:t>
          </a:r>
          <a:endParaRPr lang="en-US" sz="2900" kern="1200"/>
        </a:p>
      </dsp:txBody>
      <dsp:txXfrm>
        <a:off x="0" y="2454237"/>
        <a:ext cx="10515600" cy="1689975"/>
      </dsp:txXfrm>
    </dsp:sp>
    <dsp:sp modelId="{3007083A-E2C9-46B3-B174-E673754F6A2B}">
      <dsp:nvSpPr>
        <dsp:cNvPr id="0" name=""/>
        <dsp:cNvSpPr/>
      </dsp:nvSpPr>
      <dsp:spPr>
        <a:xfrm>
          <a:off x="525780" y="2026197"/>
          <a:ext cx="7360920" cy="8560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GB" sz="2900" kern="1200"/>
            <a:t>Readers</a:t>
          </a:r>
          <a:endParaRPr lang="en-US" sz="2900" kern="1200"/>
        </a:p>
      </dsp:txBody>
      <dsp:txXfrm>
        <a:off x="567570" y="2067987"/>
        <a:ext cx="7277340" cy="77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7BA07-0A9D-45EB-9C61-C73488D0A61F}">
      <dsp:nvSpPr>
        <dsp:cNvPr id="0" name=""/>
        <dsp:cNvSpPr/>
      </dsp:nvSpPr>
      <dsp:spPr>
        <a:xfrm>
          <a:off x="197928" y="103104"/>
          <a:ext cx="614408" cy="61440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F9170-4633-405D-A8E9-0CE3242E5B5F}">
      <dsp:nvSpPr>
        <dsp:cNvPr id="0" name=""/>
        <dsp:cNvSpPr/>
      </dsp:nvSpPr>
      <dsp:spPr>
        <a:xfrm>
          <a:off x="328868" y="234043"/>
          <a:ext cx="352529" cy="352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273B17-44DA-4F84-A59A-0D4D8976249E}">
      <dsp:nvSpPr>
        <dsp:cNvPr id="0" name=""/>
        <dsp:cNvSpPr/>
      </dsp:nvSpPr>
      <dsp:spPr>
        <a:xfrm>
          <a:off x="1519" y="908885"/>
          <a:ext cx="1007226" cy="4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GB" sz="2800" kern="1200"/>
            <a:t>Why?</a:t>
          </a:r>
          <a:endParaRPr lang="en-US" sz="2800" kern="1200"/>
        </a:p>
      </dsp:txBody>
      <dsp:txXfrm>
        <a:off x="1519" y="908885"/>
        <a:ext cx="1007226" cy="402890"/>
      </dsp:txXfrm>
    </dsp:sp>
    <dsp:sp modelId="{5EE2D579-AE37-46F9-9C74-BBDF6386AFE9}">
      <dsp:nvSpPr>
        <dsp:cNvPr id="0" name=""/>
        <dsp:cNvSpPr/>
      </dsp:nvSpPr>
      <dsp:spPr>
        <a:xfrm>
          <a:off x="1381420" y="103104"/>
          <a:ext cx="614408" cy="61440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F9084-820A-4ECF-9B2D-ABFA01F5D425}">
      <dsp:nvSpPr>
        <dsp:cNvPr id="0" name=""/>
        <dsp:cNvSpPr/>
      </dsp:nvSpPr>
      <dsp:spPr>
        <a:xfrm>
          <a:off x="1512359" y="234043"/>
          <a:ext cx="352529" cy="352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A9FF0C-CF3D-43EF-87CB-91BBB08B53EF}">
      <dsp:nvSpPr>
        <dsp:cNvPr id="0" name=""/>
        <dsp:cNvSpPr/>
      </dsp:nvSpPr>
      <dsp:spPr>
        <a:xfrm>
          <a:off x="1185010" y="908885"/>
          <a:ext cx="1007226" cy="4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GB" sz="2800" kern="1200" dirty="0"/>
            <a:t>How?</a:t>
          </a:r>
          <a:endParaRPr lang="en-US" sz="2800" kern="1200" dirty="0"/>
        </a:p>
      </dsp:txBody>
      <dsp:txXfrm>
        <a:off x="1185010" y="908885"/>
        <a:ext cx="1007226" cy="402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34843-1BEA-40F1-A7D7-E4C4BF6B266E}">
      <dsp:nvSpPr>
        <dsp:cNvPr id="0" name=""/>
        <dsp:cNvSpPr/>
      </dsp:nvSpPr>
      <dsp:spPr>
        <a:xfrm>
          <a:off x="3454000" y="1341262"/>
          <a:ext cx="978693" cy="978693"/>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Major Pillars</a:t>
          </a:r>
        </a:p>
      </dsp:txBody>
      <dsp:txXfrm>
        <a:off x="3501776" y="1389038"/>
        <a:ext cx="883141" cy="883141"/>
      </dsp:txXfrm>
    </dsp:sp>
    <dsp:sp modelId="{2193BED1-5F65-4F8D-9F4F-E3D63E6DF413}">
      <dsp:nvSpPr>
        <dsp:cNvPr id="0" name=""/>
        <dsp:cNvSpPr/>
      </dsp:nvSpPr>
      <dsp:spPr>
        <a:xfrm rot="16200001">
          <a:off x="3600578" y="998493"/>
          <a:ext cx="685538" cy="0"/>
        </a:xfrm>
        <a:custGeom>
          <a:avLst/>
          <a:gdLst/>
          <a:ahLst/>
          <a:cxnLst/>
          <a:rect l="0" t="0" r="0" b="0"/>
          <a:pathLst>
            <a:path>
              <a:moveTo>
                <a:pt x="0" y="0"/>
              </a:moveTo>
              <a:lnTo>
                <a:pt x="68553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720AE5-45F0-4341-A748-C41AAA7862ED}">
      <dsp:nvSpPr>
        <dsp:cNvPr id="0" name=""/>
        <dsp:cNvSpPr/>
      </dsp:nvSpPr>
      <dsp:spPr>
        <a:xfrm>
          <a:off x="3274514" y="0"/>
          <a:ext cx="1337665" cy="655724"/>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US" sz="2100" kern="1200" dirty="0"/>
            <a:t>Modeling</a:t>
          </a:r>
        </a:p>
      </dsp:txBody>
      <dsp:txXfrm>
        <a:off x="3306524" y="32010"/>
        <a:ext cx="1273645" cy="591704"/>
      </dsp:txXfrm>
    </dsp:sp>
    <dsp:sp modelId="{79831970-92F5-4517-845B-2E93005A5D34}">
      <dsp:nvSpPr>
        <dsp:cNvPr id="0" name=""/>
        <dsp:cNvSpPr/>
      </dsp:nvSpPr>
      <dsp:spPr>
        <a:xfrm rot="1755112">
          <a:off x="4378184" y="2313552"/>
          <a:ext cx="854906" cy="0"/>
        </a:xfrm>
        <a:custGeom>
          <a:avLst/>
          <a:gdLst/>
          <a:ahLst/>
          <a:cxnLst/>
          <a:rect l="0" t="0" r="0" b="0"/>
          <a:pathLst>
            <a:path>
              <a:moveTo>
                <a:pt x="0" y="0"/>
              </a:moveTo>
              <a:lnTo>
                <a:pt x="85490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2B1579-D470-4088-AFBE-9FDECE1A5BA1}">
      <dsp:nvSpPr>
        <dsp:cNvPr id="0" name=""/>
        <dsp:cNvSpPr/>
      </dsp:nvSpPr>
      <dsp:spPr>
        <a:xfrm>
          <a:off x="5141187" y="2522427"/>
          <a:ext cx="1245581" cy="655724"/>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a:t>Learning</a:t>
          </a:r>
        </a:p>
      </dsp:txBody>
      <dsp:txXfrm>
        <a:off x="5173197" y="2554437"/>
        <a:ext cx="1181561" cy="591704"/>
      </dsp:txXfrm>
    </dsp:sp>
    <dsp:sp modelId="{E3B4D93F-06CA-4D04-A387-A17A0274C847}">
      <dsp:nvSpPr>
        <dsp:cNvPr id="0" name=""/>
        <dsp:cNvSpPr/>
      </dsp:nvSpPr>
      <dsp:spPr>
        <a:xfrm rot="9038998">
          <a:off x="2710377" y="2300519"/>
          <a:ext cx="794621" cy="0"/>
        </a:xfrm>
        <a:custGeom>
          <a:avLst/>
          <a:gdLst/>
          <a:ahLst/>
          <a:cxnLst/>
          <a:rect l="0" t="0" r="0" b="0"/>
          <a:pathLst>
            <a:path>
              <a:moveTo>
                <a:pt x="0" y="0"/>
              </a:moveTo>
              <a:lnTo>
                <a:pt x="79462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CD5E15-A092-4ADA-A0CA-E4859D7E066E}">
      <dsp:nvSpPr>
        <dsp:cNvPr id="0" name=""/>
        <dsp:cNvSpPr/>
      </dsp:nvSpPr>
      <dsp:spPr>
        <a:xfrm>
          <a:off x="1438310" y="2495259"/>
          <a:ext cx="1480029" cy="655724"/>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a:t>Inference</a:t>
          </a:r>
        </a:p>
      </dsp:txBody>
      <dsp:txXfrm>
        <a:off x="1470320" y="2527269"/>
        <a:ext cx="1416009" cy="5917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BFF7-D4B0-491E-8DFA-D4DF3D3D1A13}">
      <dsp:nvSpPr>
        <dsp:cNvPr id="0" name=""/>
        <dsp:cNvSpPr/>
      </dsp:nvSpPr>
      <dsp:spPr>
        <a:xfrm>
          <a:off x="365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429571" y="272447"/>
        <a:ext cx="1277738" cy="851825"/>
      </dsp:txXfrm>
    </dsp:sp>
    <dsp:sp modelId="{E11A9091-CD22-4EF1-BB31-27489202649A}">
      <dsp:nvSpPr>
        <dsp:cNvPr id="0" name=""/>
        <dsp:cNvSpPr/>
      </dsp:nvSpPr>
      <dsp:spPr>
        <a:xfrm>
          <a:off x="1920265"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346178" y="272447"/>
        <a:ext cx="1277738" cy="851825"/>
      </dsp:txXfrm>
    </dsp:sp>
    <dsp:sp modelId="{5EFC52F0-6242-40F3-B843-8985A046B4C7}">
      <dsp:nvSpPr>
        <dsp:cNvPr id="0" name=""/>
        <dsp:cNvSpPr/>
      </dsp:nvSpPr>
      <dsp:spPr>
        <a:xfrm>
          <a:off x="3836871"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4262784" y="272447"/>
        <a:ext cx="1277738" cy="851825"/>
      </dsp:txXfrm>
    </dsp:sp>
    <dsp:sp modelId="{3325D941-796C-4406-8ABB-0EE592967E0E}">
      <dsp:nvSpPr>
        <dsp:cNvPr id="0" name=""/>
        <dsp:cNvSpPr/>
      </dsp:nvSpPr>
      <dsp:spPr>
        <a:xfrm>
          <a:off x="575347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6179391" y="272447"/>
        <a:ext cx="1277738" cy="851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B028F-673B-4478-A40A-57C3E89FC2FD}">
      <dsp:nvSpPr>
        <dsp:cNvPr id="0" name=""/>
        <dsp:cNvSpPr/>
      </dsp:nvSpPr>
      <dsp:spPr>
        <a:xfrm>
          <a:off x="519" y="315519"/>
          <a:ext cx="1107228" cy="66433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a:t>
          </a:r>
        </a:p>
      </dsp:txBody>
      <dsp:txXfrm>
        <a:off x="19977" y="334977"/>
        <a:ext cx="1068312" cy="625420"/>
      </dsp:txXfrm>
    </dsp:sp>
    <dsp:sp modelId="{BD215283-11BE-46A9-926F-A5620819CA09}">
      <dsp:nvSpPr>
        <dsp:cNvPr id="0" name=""/>
        <dsp:cNvSpPr/>
      </dsp:nvSpPr>
      <dsp:spPr>
        <a:xfrm>
          <a:off x="1218470" y="510391"/>
          <a:ext cx="234732" cy="2745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218470" y="565309"/>
        <a:ext cx="164312" cy="164756"/>
      </dsp:txXfrm>
    </dsp:sp>
    <dsp:sp modelId="{F3546C58-074E-49CB-B686-8C377EAB2AEE}">
      <dsp:nvSpPr>
        <dsp:cNvPr id="0" name=""/>
        <dsp:cNvSpPr/>
      </dsp:nvSpPr>
      <dsp:spPr>
        <a:xfrm>
          <a:off x="1550638" y="315519"/>
          <a:ext cx="1107228" cy="66433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a:t>
          </a:r>
        </a:p>
      </dsp:txBody>
      <dsp:txXfrm>
        <a:off x="1570096" y="334977"/>
        <a:ext cx="1068312" cy="6254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BFF7-D4B0-491E-8DFA-D4DF3D3D1A13}">
      <dsp:nvSpPr>
        <dsp:cNvPr id="0" name=""/>
        <dsp:cNvSpPr/>
      </dsp:nvSpPr>
      <dsp:spPr>
        <a:xfrm>
          <a:off x="365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en-US" sz="3200" kern="1200" dirty="0"/>
            <a:t>Reflex</a:t>
          </a:r>
        </a:p>
      </dsp:txBody>
      <dsp:txXfrm>
        <a:off x="429571" y="272447"/>
        <a:ext cx="1277738" cy="851825"/>
      </dsp:txXfrm>
    </dsp:sp>
    <dsp:sp modelId="{E11A9091-CD22-4EF1-BB31-27489202649A}">
      <dsp:nvSpPr>
        <dsp:cNvPr id="0" name=""/>
        <dsp:cNvSpPr/>
      </dsp:nvSpPr>
      <dsp:spPr>
        <a:xfrm>
          <a:off x="1920265"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2346178" y="272447"/>
        <a:ext cx="1277738" cy="851825"/>
      </dsp:txXfrm>
    </dsp:sp>
    <dsp:sp modelId="{5EFC52F0-6242-40F3-B843-8985A046B4C7}">
      <dsp:nvSpPr>
        <dsp:cNvPr id="0" name=""/>
        <dsp:cNvSpPr/>
      </dsp:nvSpPr>
      <dsp:spPr>
        <a:xfrm>
          <a:off x="3836871"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262784" y="272447"/>
        <a:ext cx="1277738" cy="851825"/>
      </dsp:txXfrm>
    </dsp:sp>
    <dsp:sp modelId="{3325D941-796C-4406-8ABB-0EE592967E0E}">
      <dsp:nvSpPr>
        <dsp:cNvPr id="0" name=""/>
        <dsp:cNvSpPr/>
      </dsp:nvSpPr>
      <dsp:spPr>
        <a:xfrm>
          <a:off x="575347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6179391" y="272447"/>
        <a:ext cx="1277738" cy="851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BFF7-D4B0-491E-8DFA-D4DF3D3D1A13}">
      <dsp:nvSpPr>
        <dsp:cNvPr id="0" name=""/>
        <dsp:cNvSpPr/>
      </dsp:nvSpPr>
      <dsp:spPr>
        <a:xfrm>
          <a:off x="365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en-US" sz="3200" kern="1200" dirty="0"/>
            <a:t>Reflex</a:t>
          </a:r>
        </a:p>
      </dsp:txBody>
      <dsp:txXfrm>
        <a:off x="429571" y="272447"/>
        <a:ext cx="1277738" cy="851825"/>
      </dsp:txXfrm>
    </dsp:sp>
    <dsp:sp modelId="{E11A9091-CD22-4EF1-BB31-27489202649A}">
      <dsp:nvSpPr>
        <dsp:cNvPr id="0" name=""/>
        <dsp:cNvSpPr/>
      </dsp:nvSpPr>
      <dsp:spPr>
        <a:xfrm>
          <a:off x="1920265"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en-US" sz="3200" kern="1200" dirty="0"/>
            <a:t>States</a:t>
          </a:r>
        </a:p>
      </dsp:txBody>
      <dsp:txXfrm>
        <a:off x="2346178" y="272447"/>
        <a:ext cx="1277738" cy="851825"/>
      </dsp:txXfrm>
    </dsp:sp>
    <dsp:sp modelId="{5EFC52F0-6242-40F3-B843-8985A046B4C7}">
      <dsp:nvSpPr>
        <dsp:cNvPr id="0" name=""/>
        <dsp:cNvSpPr/>
      </dsp:nvSpPr>
      <dsp:spPr>
        <a:xfrm>
          <a:off x="3836871"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4262784" y="272447"/>
        <a:ext cx="1277738" cy="851825"/>
      </dsp:txXfrm>
    </dsp:sp>
    <dsp:sp modelId="{3325D941-796C-4406-8ABB-0EE592967E0E}">
      <dsp:nvSpPr>
        <dsp:cNvPr id="0" name=""/>
        <dsp:cNvSpPr/>
      </dsp:nvSpPr>
      <dsp:spPr>
        <a:xfrm>
          <a:off x="575347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a:off x="6179391" y="272447"/>
        <a:ext cx="1277738" cy="8518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BFF7-D4B0-491E-8DFA-D4DF3D3D1A13}">
      <dsp:nvSpPr>
        <dsp:cNvPr id="0" name=""/>
        <dsp:cNvSpPr/>
      </dsp:nvSpPr>
      <dsp:spPr>
        <a:xfrm>
          <a:off x="365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Reflex</a:t>
          </a:r>
        </a:p>
      </dsp:txBody>
      <dsp:txXfrm>
        <a:off x="429571" y="272447"/>
        <a:ext cx="1277738" cy="851825"/>
      </dsp:txXfrm>
    </dsp:sp>
    <dsp:sp modelId="{E11A9091-CD22-4EF1-BB31-27489202649A}">
      <dsp:nvSpPr>
        <dsp:cNvPr id="0" name=""/>
        <dsp:cNvSpPr/>
      </dsp:nvSpPr>
      <dsp:spPr>
        <a:xfrm>
          <a:off x="1920265"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States</a:t>
          </a:r>
        </a:p>
      </dsp:txBody>
      <dsp:txXfrm>
        <a:off x="2346178" y="272447"/>
        <a:ext cx="1277738" cy="851825"/>
      </dsp:txXfrm>
    </dsp:sp>
    <dsp:sp modelId="{5EFC52F0-6242-40F3-B843-8985A046B4C7}">
      <dsp:nvSpPr>
        <dsp:cNvPr id="0" name=""/>
        <dsp:cNvSpPr/>
      </dsp:nvSpPr>
      <dsp:spPr>
        <a:xfrm>
          <a:off x="3836871"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Variables</a:t>
          </a:r>
        </a:p>
      </dsp:txBody>
      <dsp:txXfrm>
        <a:off x="4262784" y="272447"/>
        <a:ext cx="1277738" cy="851825"/>
      </dsp:txXfrm>
    </dsp:sp>
    <dsp:sp modelId="{3325D941-796C-4406-8ABB-0EE592967E0E}">
      <dsp:nvSpPr>
        <dsp:cNvPr id="0" name=""/>
        <dsp:cNvSpPr/>
      </dsp:nvSpPr>
      <dsp:spPr>
        <a:xfrm>
          <a:off x="575347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6179391" y="272447"/>
        <a:ext cx="1277738" cy="8518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4BFF7-D4B0-491E-8DFA-D4DF3D3D1A13}">
      <dsp:nvSpPr>
        <dsp:cNvPr id="0" name=""/>
        <dsp:cNvSpPr/>
      </dsp:nvSpPr>
      <dsp:spPr>
        <a:xfrm>
          <a:off x="365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Reflex</a:t>
          </a:r>
        </a:p>
      </dsp:txBody>
      <dsp:txXfrm>
        <a:off x="429571" y="272447"/>
        <a:ext cx="1277738" cy="851825"/>
      </dsp:txXfrm>
    </dsp:sp>
    <dsp:sp modelId="{E11A9091-CD22-4EF1-BB31-27489202649A}">
      <dsp:nvSpPr>
        <dsp:cNvPr id="0" name=""/>
        <dsp:cNvSpPr/>
      </dsp:nvSpPr>
      <dsp:spPr>
        <a:xfrm>
          <a:off x="1920265"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States</a:t>
          </a:r>
        </a:p>
      </dsp:txBody>
      <dsp:txXfrm>
        <a:off x="2346178" y="272447"/>
        <a:ext cx="1277738" cy="851825"/>
      </dsp:txXfrm>
    </dsp:sp>
    <dsp:sp modelId="{5EFC52F0-6242-40F3-B843-8985A046B4C7}">
      <dsp:nvSpPr>
        <dsp:cNvPr id="0" name=""/>
        <dsp:cNvSpPr/>
      </dsp:nvSpPr>
      <dsp:spPr>
        <a:xfrm>
          <a:off x="3836871"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Variables</a:t>
          </a:r>
        </a:p>
      </dsp:txBody>
      <dsp:txXfrm>
        <a:off x="4262784" y="272447"/>
        <a:ext cx="1277738" cy="851825"/>
      </dsp:txXfrm>
    </dsp:sp>
    <dsp:sp modelId="{3325D941-796C-4406-8ABB-0EE592967E0E}">
      <dsp:nvSpPr>
        <dsp:cNvPr id="0" name=""/>
        <dsp:cNvSpPr/>
      </dsp:nvSpPr>
      <dsp:spPr>
        <a:xfrm>
          <a:off x="5753478" y="272447"/>
          <a:ext cx="2129563" cy="85182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Logic</a:t>
          </a:r>
        </a:p>
      </dsp:txBody>
      <dsp:txXfrm>
        <a:off x="6179391" y="272447"/>
        <a:ext cx="1277738" cy="8518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DBE6A-0907-4789-83C7-FA6ED8DE3C1C}">
      <dsp:nvSpPr>
        <dsp:cNvPr id="0" name=""/>
        <dsp:cNvSpPr/>
      </dsp:nvSpPr>
      <dsp:spPr>
        <a:xfrm>
          <a:off x="0" y="38354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A </a:t>
          </a:r>
          <a:r>
            <a:rPr lang="en-GB" sz="1400" b="1" kern="1200"/>
            <a:t>semantic tree </a:t>
          </a:r>
          <a:r>
            <a:rPr lang="en-GB" sz="1400" kern="1200"/>
            <a:t>is a semantic net with special links, called </a:t>
          </a:r>
          <a:r>
            <a:rPr lang="en-GB" sz="1400" b="1" kern="1200"/>
            <a:t>branches </a:t>
          </a:r>
          <a:r>
            <a:rPr lang="en-GB" sz="1400" kern="1200"/>
            <a:t>each of which connects two nodes. </a:t>
          </a:r>
          <a:endParaRPr lang="en-US" sz="1400" kern="1200"/>
        </a:p>
      </dsp:txBody>
      <dsp:txXfrm>
        <a:off x="27187" y="410730"/>
        <a:ext cx="6209266" cy="502546"/>
      </dsp:txXfrm>
    </dsp:sp>
    <dsp:sp modelId="{11CC163D-F06D-4045-B3FD-BEBA299B9142}">
      <dsp:nvSpPr>
        <dsp:cNvPr id="0" name=""/>
        <dsp:cNvSpPr/>
      </dsp:nvSpPr>
      <dsp:spPr>
        <a:xfrm>
          <a:off x="0" y="98078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A semantic tree is a </a:t>
          </a:r>
          <a:r>
            <a:rPr lang="en-GB" sz="1400" b="1" kern="1200"/>
            <a:t>representation</a:t>
          </a:r>
          <a:endParaRPr lang="en-US" sz="1400" kern="1200"/>
        </a:p>
      </dsp:txBody>
      <dsp:txXfrm>
        <a:off x="27187" y="1007970"/>
        <a:ext cx="6209266" cy="502546"/>
      </dsp:txXfrm>
    </dsp:sp>
    <dsp:sp modelId="{1CD38B64-150E-4E0C-8463-8956A2F77FA2}">
      <dsp:nvSpPr>
        <dsp:cNvPr id="0" name=""/>
        <dsp:cNvSpPr/>
      </dsp:nvSpPr>
      <dsp:spPr>
        <a:xfrm>
          <a:off x="0" y="157802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Links are called </a:t>
          </a:r>
          <a:r>
            <a:rPr lang="en-GB" sz="1400" b="1" kern="1200"/>
            <a:t>braches</a:t>
          </a:r>
          <a:endParaRPr lang="en-US" sz="1400" kern="1200"/>
        </a:p>
      </dsp:txBody>
      <dsp:txXfrm>
        <a:off x="27187" y="1605210"/>
        <a:ext cx="6209266" cy="502546"/>
      </dsp:txXfrm>
    </dsp:sp>
    <dsp:sp modelId="{80068C64-6F06-4480-9056-09EB64B58FCC}">
      <dsp:nvSpPr>
        <dsp:cNvPr id="0" name=""/>
        <dsp:cNvSpPr/>
      </dsp:nvSpPr>
      <dsp:spPr>
        <a:xfrm>
          <a:off x="0" y="217526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Head node – </a:t>
          </a:r>
          <a:r>
            <a:rPr lang="en-GB" sz="1400" b="1" kern="1200"/>
            <a:t>parent node</a:t>
          </a:r>
          <a:endParaRPr lang="en-US" sz="1400" kern="1200"/>
        </a:p>
      </dsp:txBody>
      <dsp:txXfrm>
        <a:off x="27187" y="2202450"/>
        <a:ext cx="6209266" cy="502546"/>
      </dsp:txXfrm>
    </dsp:sp>
    <dsp:sp modelId="{7971F6D6-8B2E-4749-99FD-0B12E68E0996}">
      <dsp:nvSpPr>
        <dsp:cNvPr id="0" name=""/>
        <dsp:cNvSpPr/>
      </dsp:nvSpPr>
      <dsp:spPr>
        <a:xfrm>
          <a:off x="0" y="277250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Tail node – </a:t>
          </a:r>
          <a:r>
            <a:rPr lang="en-GB" sz="1400" b="1" kern="1200" dirty="0"/>
            <a:t>child node</a:t>
          </a:r>
          <a:endParaRPr lang="en-US" sz="1400" kern="1200" dirty="0"/>
        </a:p>
      </dsp:txBody>
      <dsp:txXfrm>
        <a:off x="27187" y="2799690"/>
        <a:ext cx="6209266" cy="502546"/>
      </dsp:txXfrm>
    </dsp:sp>
    <dsp:sp modelId="{22B3BA6A-D24A-4409-8BE0-DE13655B517D}">
      <dsp:nvSpPr>
        <dsp:cNvPr id="0" name=""/>
        <dsp:cNvSpPr/>
      </dsp:nvSpPr>
      <dsp:spPr>
        <a:xfrm>
          <a:off x="0" y="336974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If node has no parent then it is called </a:t>
          </a:r>
          <a:r>
            <a:rPr lang="en-GB" sz="1400" b="1" kern="1200"/>
            <a:t>root node</a:t>
          </a:r>
          <a:endParaRPr lang="en-US" sz="1400" kern="1200"/>
        </a:p>
      </dsp:txBody>
      <dsp:txXfrm>
        <a:off x="27187" y="3396930"/>
        <a:ext cx="6209266" cy="502546"/>
      </dsp:txXfrm>
    </dsp:sp>
    <dsp:sp modelId="{941180D5-6427-4375-AC27-EB9A1B0CA805}">
      <dsp:nvSpPr>
        <dsp:cNvPr id="0" name=""/>
        <dsp:cNvSpPr/>
      </dsp:nvSpPr>
      <dsp:spPr>
        <a:xfrm>
          <a:off x="0" y="3966983"/>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Node with no children – </a:t>
          </a:r>
          <a:r>
            <a:rPr lang="en-GB" sz="1400" b="1" kern="1200"/>
            <a:t>Leaf nodes</a:t>
          </a:r>
          <a:endParaRPr lang="en-US" sz="1400" kern="1200"/>
        </a:p>
      </dsp:txBody>
      <dsp:txXfrm>
        <a:off x="27187" y="3994170"/>
        <a:ext cx="6209266" cy="502546"/>
      </dsp:txXfrm>
    </dsp:sp>
    <dsp:sp modelId="{43630706-0515-4D16-B4B7-F6E6DD70AB29}">
      <dsp:nvSpPr>
        <dsp:cNvPr id="0" name=""/>
        <dsp:cNvSpPr/>
      </dsp:nvSpPr>
      <dsp:spPr>
        <a:xfrm>
          <a:off x="0" y="4564224"/>
          <a:ext cx="6263640" cy="556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dirty="0"/>
            <a:t>When two nodes are connected to each other by a chain of two or more branches, one is said to be the </a:t>
          </a:r>
          <a:r>
            <a:rPr lang="en-GB" sz="1400" b="1" kern="1200" dirty="0"/>
            <a:t>ancestor; </a:t>
          </a:r>
          <a:r>
            <a:rPr lang="en-GB" sz="1400" kern="1200" dirty="0"/>
            <a:t>the other is said to be the </a:t>
          </a:r>
          <a:r>
            <a:rPr lang="en-GB" sz="1400" b="1" kern="1200" dirty="0"/>
            <a:t>descendant</a:t>
          </a:r>
          <a:endParaRPr lang="en-US" sz="1400" kern="1200" dirty="0"/>
        </a:p>
      </dsp:txBody>
      <dsp:txXfrm>
        <a:off x="27187" y="4591411"/>
        <a:ext cx="6209266" cy="50254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1df3b6b9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1df3b6b9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892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744" indent="-139179" algn="just">
              <a:spcBef>
                <a:spcPts val="88"/>
              </a:spcBef>
              <a:buFont typeface="Meiryo UI"/>
              <a:buChar char="•"/>
              <a:tabLst>
                <a:tab pos="147744" algn="l"/>
              </a:tabLst>
            </a:pPr>
            <a:r>
              <a:rPr lang="en-US" sz="1100" dirty="0">
                <a:latin typeface="Trebuchet MS"/>
                <a:cs typeface="Trebuchet MS"/>
              </a:rPr>
              <a:t>What</a:t>
            </a:r>
            <a:r>
              <a:rPr lang="en-US" sz="1100" spc="-24" dirty="0">
                <a:latin typeface="Trebuchet MS"/>
                <a:cs typeface="Trebuchet MS"/>
              </a:rPr>
              <a:t> </a:t>
            </a:r>
            <a:r>
              <a:rPr lang="en-US" sz="1100" spc="-47" dirty="0">
                <a:latin typeface="Trebuchet MS"/>
                <a:cs typeface="Trebuchet MS"/>
              </a:rPr>
              <a:t>went</a:t>
            </a:r>
            <a:r>
              <a:rPr lang="en-US" sz="1100" spc="-27" dirty="0">
                <a:latin typeface="Trebuchet MS"/>
                <a:cs typeface="Trebuchet MS"/>
              </a:rPr>
              <a:t> </a:t>
            </a:r>
            <a:r>
              <a:rPr lang="en-US" sz="1100" dirty="0">
                <a:latin typeface="Trebuchet MS"/>
                <a:cs typeface="Trebuchet MS"/>
              </a:rPr>
              <a:t>wrong?</a:t>
            </a:r>
            <a:r>
              <a:rPr lang="en-US" sz="1100" spc="81" dirty="0">
                <a:latin typeface="Trebuchet MS"/>
                <a:cs typeface="Trebuchet MS"/>
              </a:rPr>
              <a:t> </a:t>
            </a:r>
            <a:r>
              <a:rPr lang="en-US" sz="1100" dirty="0">
                <a:latin typeface="Trebuchet MS"/>
                <a:cs typeface="Trebuchet MS"/>
              </a:rPr>
              <a:t>It</a:t>
            </a:r>
            <a:r>
              <a:rPr lang="en-US" sz="1100" spc="-24" dirty="0">
                <a:latin typeface="Trebuchet MS"/>
                <a:cs typeface="Trebuchet MS"/>
              </a:rPr>
              <a:t> </a:t>
            </a:r>
            <a:r>
              <a:rPr lang="en-US" sz="1100" spc="-13" dirty="0">
                <a:latin typeface="Trebuchet MS"/>
                <a:cs typeface="Trebuchet MS"/>
              </a:rPr>
              <a:t>turns</a:t>
            </a:r>
            <a:r>
              <a:rPr lang="en-US" sz="1100" spc="-24" dirty="0">
                <a:latin typeface="Trebuchet MS"/>
                <a:cs typeface="Trebuchet MS"/>
              </a:rPr>
              <a:t> </a:t>
            </a:r>
            <a:r>
              <a:rPr lang="en-US" sz="1100" dirty="0">
                <a:latin typeface="Trebuchet MS"/>
                <a:cs typeface="Trebuchet MS"/>
              </a:rPr>
              <a:t>out</a:t>
            </a:r>
            <a:r>
              <a:rPr lang="en-US" sz="1100" spc="-24" dirty="0">
                <a:latin typeface="Trebuchet MS"/>
                <a:cs typeface="Trebuchet MS"/>
              </a:rPr>
              <a:t> </a:t>
            </a:r>
            <a:r>
              <a:rPr lang="en-US" sz="1100" spc="-13" dirty="0">
                <a:latin typeface="Trebuchet MS"/>
                <a:cs typeface="Trebuchet MS"/>
              </a:rPr>
              <a:t>that</a:t>
            </a:r>
            <a:r>
              <a:rPr lang="en-US" sz="1100" spc="-24" dirty="0">
                <a:latin typeface="Trebuchet MS"/>
                <a:cs typeface="Trebuchet MS"/>
              </a:rPr>
              <a:t> </a:t>
            </a:r>
            <a:r>
              <a:rPr lang="en-US" sz="1100" spc="-27" dirty="0">
                <a:latin typeface="Trebuchet MS"/>
                <a:cs typeface="Trebuchet MS"/>
              </a:rPr>
              <a:t>the </a:t>
            </a:r>
            <a:r>
              <a:rPr lang="en-US" sz="1100" spc="-44" dirty="0">
                <a:latin typeface="Trebuchet MS"/>
                <a:cs typeface="Trebuchet MS"/>
              </a:rPr>
              <a:t>real</a:t>
            </a:r>
            <a:r>
              <a:rPr lang="en-US" sz="1100" spc="-24" dirty="0">
                <a:latin typeface="Trebuchet MS"/>
                <a:cs typeface="Trebuchet MS"/>
              </a:rPr>
              <a:t> </a:t>
            </a:r>
            <a:r>
              <a:rPr lang="en-US" sz="1100" spc="-47" dirty="0">
                <a:latin typeface="Trebuchet MS"/>
                <a:cs typeface="Trebuchet MS"/>
              </a:rPr>
              <a:t>world</a:t>
            </a:r>
            <a:r>
              <a:rPr lang="en-US" sz="1100" spc="-24"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spc="-34" dirty="0">
                <a:latin typeface="Trebuchet MS"/>
                <a:cs typeface="Trebuchet MS"/>
              </a:rPr>
              <a:t>very</a:t>
            </a:r>
            <a:r>
              <a:rPr lang="en-US" sz="1100" spc="-24" dirty="0">
                <a:latin typeface="Trebuchet MS"/>
                <a:cs typeface="Trebuchet MS"/>
              </a:rPr>
              <a:t> </a:t>
            </a:r>
            <a:r>
              <a:rPr lang="en-US" sz="1100" spc="-40" dirty="0">
                <a:latin typeface="Trebuchet MS"/>
                <a:cs typeface="Trebuchet MS"/>
              </a:rPr>
              <a:t>complex</a:t>
            </a:r>
            <a:r>
              <a:rPr lang="en-US" sz="1100" spc="-24" dirty="0">
                <a:latin typeface="Trebuchet MS"/>
                <a:cs typeface="Trebuchet MS"/>
              </a:rPr>
              <a:t> </a:t>
            </a:r>
            <a:r>
              <a:rPr lang="en-US" sz="1100" dirty="0">
                <a:latin typeface="Trebuchet MS"/>
                <a:cs typeface="Trebuchet MS"/>
              </a:rPr>
              <a:t>and</a:t>
            </a:r>
            <a:r>
              <a:rPr lang="en-US" sz="1100" spc="-27" dirty="0">
                <a:latin typeface="Trebuchet MS"/>
                <a:cs typeface="Trebuchet MS"/>
              </a:rPr>
              <a:t> </a:t>
            </a:r>
            <a:r>
              <a:rPr lang="en-US" sz="1100" spc="-7" dirty="0">
                <a:latin typeface="Trebuchet MS"/>
                <a:cs typeface="Trebuchet MS"/>
              </a:rPr>
              <a:t>most</a:t>
            </a:r>
            <a:r>
              <a:rPr lang="en-US" sz="1100" spc="-24" dirty="0">
                <a:latin typeface="Trebuchet MS"/>
                <a:cs typeface="Trebuchet MS"/>
              </a:rPr>
              <a:t> </a:t>
            </a:r>
            <a:r>
              <a:rPr lang="en-US" sz="1100" spc="44" dirty="0">
                <a:latin typeface="Trebuchet MS"/>
                <a:cs typeface="Trebuchet MS"/>
              </a:rPr>
              <a:t>AI</a:t>
            </a:r>
            <a:r>
              <a:rPr lang="en-US" sz="1100" spc="-24" dirty="0">
                <a:latin typeface="Trebuchet MS"/>
                <a:cs typeface="Trebuchet MS"/>
              </a:rPr>
              <a:t> </a:t>
            </a:r>
            <a:r>
              <a:rPr lang="en-US" sz="1100" spc="-40" dirty="0">
                <a:latin typeface="Trebuchet MS"/>
                <a:cs typeface="Trebuchet MS"/>
              </a:rPr>
              <a:t>problems</a:t>
            </a:r>
            <a:r>
              <a:rPr lang="en-US" sz="1100" spc="-27" dirty="0">
                <a:latin typeface="Trebuchet MS"/>
                <a:cs typeface="Trebuchet MS"/>
              </a:rPr>
              <a:t> </a:t>
            </a:r>
            <a:r>
              <a:rPr lang="en-US" sz="1100" spc="-57" dirty="0">
                <a:latin typeface="Trebuchet MS"/>
                <a:cs typeface="Trebuchet MS"/>
              </a:rPr>
              <a:t>require</a:t>
            </a:r>
            <a:r>
              <a:rPr lang="en-US" sz="1100" spc="-24" dirty="0">
                <a:latin typeface="Trebuchet MS"/>
                <a:cs typeface="Trebuchet MS"/>
              </a:rPr>
              <a:t> </a:t>
            </a:r>
            <a:r>
              <a:rPr lang="en-US" sz="1100" dirty="0">
                <a:latin typeface="Trebuchet MS"/>
                <a:cs typeface="Trebuchet MS"/>
              </a:rPr>
              <a:t>a</a:t>
            </a:r>
            <a:r>
              <a:rPr lang="en-US" sz="1100" spc="-27" dirty="0">
                <a:latin typeface="Trebuchet MS"/>
                <a:cs typeface="Trebuchet MS"/>
              </a:rPr>
              <a:t> </a:t>
            </a:r>
            <a:r>
              <a:rPr lang="en-US" sz="1100" spc="-7" dirty="0">
                <a:latin typeface="Trebuchet MS"/>
                <a:cs typeface="Trebuchet MS"/>
              </a:rPr>
              <a:t>lot</a:t>
            </a:r>
            <a:r>
              <a:rPr lang="en-US" sz="1100" spc="-20" dirty="0">
                <a:latin typeface="Trebuchet MS"/>
                <a:cs typeface="Trebuchet MS"/>
              </a:rPr>
              <a:t> </a:t>
            </a:r>
            <a:r>
              <a:rPr lang="en-US" sz="1100" spc="-17" dirty="0">
                <a:latin typeface="Trebuchet MS"/>
                <a:cs typeface="Trebuchet MS"/>
              </a:rPr>
              <a:t>of</a:t>
            </a:r>
            <a:endParaRPr lang="en-US" sz="1100" dirty="0">
              <a:latin typeface="Trebuchet MS"/>
              <a:cs typeface="Trebuchet MS"/>
            </a:endParaRPr>
          </a:p>
          <a:p>
            <a:pPr marL="148172" algn="just">
              <a:spcBef>
                <a:spcPts val="27"/>
              </a:spcBef>
            </a:pPr>
            <a:r>
              <a:rPr lang="en-US" sz="1100" b="1" dirty="0">
                <a:latin typeface="Trebuchet MS"/>
                <a:cs typeface="Trebuchet MS"/>
              </a:rPr>
              <a:t>compute</a:t>
            </a:r>
            <a:r>
              <a:rPr lang="en-US" sz="1100" b="1" spc="-57" dirty="0">
                <a:latin typeface="Trebuchet MS"/>
                <a:cs typeface="Trebuchet MS"/>
              </a:rPr>
              <a:t> </a:t>
            </a:r>
            <a:r>
              <a:rPr lang="en-US" sz="1100" dirty="0">
                <a:latin typeface="Trebuchet MS"/>
                <a:cs typeface="Trebuchet MS"/>
              </a:rPr>
              <a:t>and</a:t>
            </a:r>
            <a:r>
              <a:rPr lang="en-US" sz="1100" spc="-57" dirty="0">
                <a:latin typeface="Trebuchet MS"/>
                <a:cs typeface="Trebuchet MS"/>
              </a:rPr>
              <a:t> </a:t>
            </a:r>
            <a:r>
              <a:rPr lang="en-US" sz="1100" b="1" spc="-7" dirty="0">
                <a:latin typeface="Trebuchet MS"/>
                <a:cs typeface="Trebuchet MS"/>
              </a:rPr>
              <a:t>data</a:t>
            </a:r>
            <a:r>
              <a:rPr lang="en-US" sz="1100" spc="-7" dirty="0">
                <a:latin typeface="Trebuchet MS"/>
                <a:cs typeface="Trebuchet MS"/>
              </a:rPr>
              <a:t>.</a:t>
            </a:r>
            <a:endParaRPr lang="en-US" sz="1100" dirty="0">
              <a:latin typeface="Trebuchet MS"/>
              <a:cs typeface="Trebuchet MS"/>
            </a:endParaRPr>
          </a:p>
          <a:p>
            <a:pPr marL="147316" marR="4282" indent="-139179" algn="just">
              <a:lnSpc>
                <a:spcPts val="1322"/>
              </a:lnSpc>
              <a:spcBef>
                <a:spcPts val="44"/>
              </a:spcBef>
              <a:buFont typeface="Meiryo UI"/>
              <a:buChar char="•"/>
              <a:tabLst>
                <a:tab pos="148172" algn="l"/>
              </a:tabLst>
            </a:pPr>
            <a:r>
              <a:rPr lang="en-US" sz="1100" dirty="0">
                <a:latin typeface="Trebuchet MS"/>
                <a:cs typeface="Trebuchet MS"/>
              </a:rPr>
              <a:t>The</a:t>
            </a:r>
            <a:r>
              <a:rPr lang="en-US" sz="1100" spc="37" dirty="0">
                <a:latin typeface="Trebuchet MS"/>
                <a:cs typeface="Trebuchet MS"/>
              </a:rPr>
              <a:t> </a:t>
            </a:r>
            <a:r>
              <a:rPr lang="en-US" sz="1100" spc="-34" dirty="0">
                <a:latin typeface="Trebuchet MS"/>
                <a:cs typeface="Trebuchet MS"/>
              </a:rPr>
              <a:t>hardware</a:t>
            </a:r>
            <a:r>
              <a:rPr lang="en-US" sz="1100" spc="40" dirty="0">
                <a:latin typeface="Trebuchet MS"/>
                <a:cs typeface="Trebuchet MS"/>
              </a:rPr>
              <a:t> </a:t>
            </a:r>
            <a:r>
              <a:rPr lang="en-US" sz="1100" dirty="0">
                <a:latin typeface="Trebuchet MS"/>
                <a:cs typeface="Trebuchet MS"/>
              </a:rPr>
              <a:t>at</a:t>
            </a:r>
            <a:r>
              <a:rPr lang="en-US" sz="1100" spc="40" dirty="0">
                <a:latin typeface="Trebuchet MS"/>
                <a:cs typeface="Trebuchet MS"/>
              </a:rPr>
              <a:t> </a:t>
            </a:r>
            <a:r>
              <a:rPr lang="en-US" sz="1100" dirty="0">
                <a:latin typeface="Trebuchet MS"/>
                <a:cs typeface="Trebuchet MS"/>
              </a:rPr>
              <a:t>the</a:t>
            </a:r>
            <a:r>
              <a:rPr lang="en-US" sz="1100" spc="40" dirty="0">
                <a:latin typeface="Trebuchet MS"/>
                <a:cs typeface="Trebuchet MS"/>
              </a:rPr>
              <a:t> </a:t>
            </a:r>
            <a:r>
              <a:rPr lang="en-US" sz="1100" dirty="0">
                <a:latin typeface="Trebuchet MS"/>
                <a:cs typeface="Trebuchet MS"/>
              </a:rPr>
              <a:t>time</a:t>
            </a:r>
            <a:r>
              <a:rPr lang="en-US" sz="1100" spc="40" dirty="0">
                <a:latin typeface="Trebuchet MS"/>
                <a:cs typeface="Trebuchet MS"/>
              </a:rPr>
              <a:t> </a:t>
            </a:r>
            <a:r>
              <a:rPr lang="en-US" sz="1100" dirty="0">
                <a:latin typeface="Trebuchet MS"/>
                <a:cs typeface="Trebuchet MS"/>
              </a:rPr>
              <a:t>was</a:t>
            </a:r>
            <a:r>
              <a:rPr lang="en-US" sz="1100" spc="40" dirty="0">
                <a:latin typeface="Trebuchet MS"/>
                <a:cs typeface="Trebuchet MS"/>
              </a:rPr>
              <a:t> </a:t>
            </a:r>
            <a:r>
              <a:rPr lang="en-US" sz="1100" dirty="0">
                <a:latin typeface="Trebuchet MS"/>
                <a:cs typeface="Trebuchet MS"/>
              </a:rPr>
              <a:t>simply</a:t>
            </a:r>
            <a:r>
              <a:rPr lang="en-US" sz="1100" spc="40" dirty="0">
                <a:latin typeface="Trebuchet MS"/>
                <a:cs typeface="Trebuchet MS"/>
              </a:rPr>
              <a:t> </a:t>
            </a:r>
            <a:r>
              <a:rPr lang="en-US" sz="1100" dirty="0">
                <a:latin typeface="Trebuchet MS"/>
                <a:cs typeface="Trebuchet MS"/>
              </a:rPr>
              <a:t>too</a:t>
            </a:r>
            <a:r>
              <a:rPr lang="en-US" sz="1100" spc="40" dirty="0">
                <a:latin typeface="Trebuchet MS"/>
                <a:cs typeface="Trebuchet MS"/>
              </a:rPr>
              <a:t> </a:t>
            </a:r>
            <a:r>
              <a:rPr lang="en-US" sz="1100" spc="-17" dirty="0">
                <a:latin typeface="Trebuchet MS"/>
                <a:cs typeface="Trebuchet MS"/>
              </a:rPr>
              <a:t>limited</a:t>
            </a:r>
            <a:r>
              <a:rPr lang="en-US" sz="1100" spc="44" dirty="0">
                <a:latin typeface="Trebuchet MS"/>
                <a:cs typeface="Trebuchet MS"/>
              </a:rPr>
              <a:t> </a:t>
            </a:r>
            <a:r>
              <a:rPr lang="en-US" sz="1100" dirty="0">
                <a:latin typeface="Trebuchet MS"/>
                <a:cs typeface="Trebuchet MS"/>
              </a:rPr>
              <a:t>both</a:t>
            </a:r>
            <a:r>
              <a:rPr lang="en-US" sz="1100" spc="40" dirty="0">
                <a:latin typeface="Trebuchet MS"/>
                <a:cs typeface="Trebuchet MS"/>
              </a:rPr>
              <a:t> </a:t>
            </a:r>
            <a:r>
              <a:rPr lang="en-US" sz="1100" spc="-24" dirty="0">
                <a:latin typeface="Trebuchet MS"/>
                <a:cs typeface="Trebuchet MS"/>
              </a:rPr>
              <a:t>compared</a:t>
            </a:r>
            <a:r>
              <a:rPr lang="en-US" sz="1100" spc="40"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dirty="0">
                <a:latin typeface="Trebuchet MS"/>
                <a:cs typeface="Trebuchet MS"/>
              </a:rPr>
              <a:t>the</a:t>
            </a:r>
            <a:r>
              <a:rPr lang="en-US" sz="1100" spc="40" dirty="0">
                <a:latin typeface="Trebuchet MS"/>
                <a:cs typeface="Trebuchet MS"/>
              </a:rPr>
              <a:t> </a:t>
            </a:r>
            <a:r>
              <a:rPr lang="en-US" sz="1100" dirty="0">
                <a:latin typeface="Trebuchet MS"/>
                <a:cs typeface="Trebuchet MS"/>
              </a:rPr>
              <a:t>human</a:t>
            </a:r>
            <a:r>
              <a:rPr lang="en-US" sz="1100" spc="40" dirty="0">
                <a:latin typeface="Trebuchet MS"/>
                <a:cs typeface="Trebuchet MS"/>
              </a:rPr>
              <a:t> </a:t>
            </a:r>
            <a:r>
              <a:rPr lang="en-US" sz="1100" dirty="0">
                <a:latin typeface="Trebuchet MS"/>
                <a:cs typeface="Trebuchet MS"/>
              </a:rPr>
              <a:t>brain</a:t>
            </a:r>
            <a:r>
              <a:rPr lang="en-US" sz="1100" spc="40" dirty="0">
                <a:latin typeface="Trebuchet MS"/>
                <a:cs typeface="Trebuchet MS"/>
              </a:rPr>
              <a:t> </a:t>
            </a:r>
            <a:r>
              <a:rPr lang="en-US" sz="1100" dirty="0">
                <a:latin typeface="Trebuchet MS"/>
                <a:cs typeface="Trebuchet MS"/>
              </a:rPr>
              <a:t>and</a:t>
            </a:r>
            <a:r>
              <a:rPr lang="en-US" sz="1100" spc="40" dirty="0">
                <a:latin typeface="Trebuchet MS"/>
                <a:cs typeface="Trebuchet MS"/>
              </a:rPr>
              <a:t> </a:t>
            </a:r>
            <a:r>
              <a:rPr lang="en-US" sz="1100" spc="-17" dirty="0">
                <a:latin typeface="Trebuchet MS"/>
                <a:cs typeface="Trebuchet MS"/>
              </a:rPr>
              <a:t>computers 	</a:t>
            </a:r>
            <a:r>
              <a:rPr lang="en-US" sz="1100" spc="-44" dirty="0">
                <a:latin typeface="Trebuchet MS"/>
                <a:cs typeface="Trebuchet MS"/>
              </a:rPr>
              <a:t>available</a:t>
            </a:r>
            <a:r>
              <a:rPr lang="en-US" sz="1100" spc="-40" dirty="0">
                <a:latin typeface="Trebuchet MS"/>
                <a:cs typeface="Trebuchet MS"/>
              </a:rPr>
              <a:t> </a:t>
            </a:r>
            <a:r>
              <a:rPr lang="en-US" sz="1100" dirty="0">
                <a:latin typeface="Trebuchet MS"/>
                <a:cs typeface="Trebuchet MS"/>
              </a:rPr>
              <a:t>now.</a:t>
            </a:r>
            <a:r>
              <a:rPr lang="en-US" sz="1100" spc="54" dirty="0">
                <a:latin typeface="Trebuchet MS"/>
                <a:cs typeface="Trebuchet MS"/>
              </a:rPr>
              <a:t> </a:t>
            </a:r>
            <a:r>
              <a:rPr lang="en-US" sz="1100" dirty="0">
                <a:latin typeface="Trebuchet MS"/>
                <a:cs typeface="Trebuchet MS"/>
              </a:rPr>
              <a:t>Also,</a:t>
            </a:r>
            <a:r>
              <a:rPr lang="en-US" sz="1100" spc="-40" dirty="0">
                <a:latin typeface="Trebuchet MS"/>
                <a:cs typeface="Trebuchet MS"/>
              </a:rPr>
              <a:t> </a:t>
            </a:r>
            <a:r>
              <a:rPr lang="en-US" sz="1100" spc="-13" dirty="0">
                <a:latin typeface="Trebuchet MS"/>
                <a:cs typeface="Trebuchet MS"/>
              </a:rPr>
              <a:t>casting</a:t>
            </a:r>
            <a:r>
              <a:rPr lang="en-US" sz="1100" spc="-40" dirty="0">
                <a:latin typeface="Trebuchet MS"/>
                <a:cs typeface="Trebuchet MS"/>
              </a:rPr>
              <a:t> problems </a:t>
            </a:r>
            <a:r>
              <a:rPr lang="en-US" sz="1100" dirty="0">
                <a:latin typeface="Trebuchet MS"/>
                <a:cs typeface="Trebuchet MS"/>
              </a:rPr>
              <a:t>as</a:t>
            </a:r>
            <a:r>
              <a:rPr lang="en-US" sz="1100" spc="-40" dirty="0">
                <a:latin typeface="Trebuchet MS"/>
                <a:cs typeface="Trebuchet MS"/>
              </a:rPr>
              <a:t> </a:t>
            </a:r>
            <a:r>
              <a:rPr lang="en-US" sz="1100" spc="-44" dirty="0">
                <a:latin typeface="Trebuchet MS"/>
                <a:cs typeface="Trebuchet MS"/>
              </a:rPr>
              <a:t>general</a:t>
            </a:r>
            <a:r>
              <a:rPr lang="en-US" sz="1100" spc="-37" dirty="0">
                <a:latin typeface="Trebuchet MS"/>
                <a:cs typeface="Trebuchet MS"/>
              </a:rPr>
              <a:t> </a:t>
            </a:r>
            <a:r>
              <a:rPr lang="en-US" sz="1100" spc="-27" dirty="0">
                <a:latin typeface="Trebuchet MS"/>
                <a:cs typeface="Trebuchet MS"/>
              </a:rPr>
              <a:t>logical</a:t>
            </a:r>
            <a:r>
              <a:rPr lang="en-US" sz="1100" spc="-44" dirty="0">
                <a:latin typeface="Trebuchet MS"/>
                <a:cs typeface="Trebuchet MS"/>
              </a:rPr>
              <a:t> </a:t>
            </a:r>
            <a:r>
              <a:rPr lang="en-US" sz="1100" spc="-27" dirty="0">
                <a:latin typeface="Trebuchet MS"/>
                <a:cs typeface="Trebuchet MS"/>
              </a:rPr>
              <a:t>reasoning</a:t>
            </a:r>
            <a:r>
              <a:rPr lang="en-US" sz="1100" spc="-40" dirty="0">
                <a:latin typeface="Trebuchet MS"/>
                <a:cs typeface="Trebuchet MS"/>
              </a:rPr>
              <a:t> </a:t>
            </a:r>
            <a:r>
              <a:rPr lang="en-US" sz="1100" spc="-20" dirty="0">
                <a:latin typeface="Trebuchet MS"/>
                <a:cs typeface="Trebuchet MS"/>
              </a:rPr>
              <a:t>meant</a:t>
            </a:r>
            <a:r>
              <a:rPr lang="en-US" sz="1100" spc="-40" dirty="0">
                <a:latin typeface="Trebuchet MS"/>
                <a:cs typeface="Trebuchet MS"/>
              </a:rPr>
              <a:t> </a:t>
            </a:r>
            <a:r>
              <a:rPr lang="en-US" sz="1100" spc="-7" dirty="0">
                <a:latin typeface="Trebuchet MS"/>
                <a:cs typeface="Trebuchet MS"/>
              </a:rPr>
              <a:t>that</a:t>
            </a:r>
            <a:r>
              <a:rPr lang="en-US" sz="1100" spc="-40" dirty="0">
                <a:latin typeface="Trebuchet MS"/>
                <a:cs typeface="Trebuchet MS"/>
              </a:rPr>
              <a:t> </a:t>
            </a:r>
            <a:r>
              <a:rPr lang="en-US" sz="1100" spc="-13" dirty="0">
                <a:latin typeface="Trebuchet MS"/>
                <a:cs typeface="Trebuchet MS"/>
              </a:rPr>
              <a:t>the</a:t>
            </a:r>
            <a:r>
              <a:rPr lang="en-US" sz="1100" spc="-44" dirty="0">
                <a:latin typeface="Trebuchet MS"/>
                <a:cs typeface="Trebuchet MS"/>
              </a:rPr>
              <a:t> </a:t>
            </a:r>
            <a:r>
              <a:rPr lang="en-US" sz="1100" spc="-34" dirty="0">
                <a:latin typeface="Trebuchet MS"/>
                <a:cs typeface="Trebuchet MS"/>
              </a:rPr>
              <a:t>approaches</a:t>
            </a:r>
            <a:r>
              <a:rPr lang="en-US" sz="1100" spc="-40" dirty="0">
                <a:latin typeface="Trebuchet MS"/>
                <a:cs typeface="Trebuchet MS"/>
              </a:rPr>
              <a:t> </a:t>
            </a:r>
            <a:r>
              <a:rPr lang="en-US" sz="1100" spc="-47" dirty="0">
                <a:latin typeface="Trebuchet MS"/>
                <a:cs typeface="Trebuchet MS"/>
              </a:rPr>
              <a:t>fell</a:t>
            </a:r>
            <a:r>
              <a:rPr lang="en-US" sz="1100" spc="-34" dirty="0">
                <a:latin typeface="Trebuchet MS"/>
                <a:cs typeface="Trebuchet MS"/>
              </a:rPr>
              <a:t> </a:t>
            </a:r>
            <a:r>
              <a:rPr lang="en-US" sz="1100" spc="-37" dirty="0">
                <a:latin typeface="Trebuchet MS"/>
                <a:cs typeface="Trebuchet MS"/>
              </a:rPr>
              <a:t>prey</a:t>
            </a:r>
            <a:r>
              <a:rPr lang="en-US" sz="1100" spc="-40" dirty="0">
                <a:latin typeface="Trebuchet MS"/>
                <a:cs typeface="Trebuchet MS"/>
              </a:rPr>
              <a:t> </a:t>
            </a:r>
            <a:r>
              <a:rPr lang="en-US" sz="1100" spc="-17" dirty="0">
                <a:latin typeface="Trebuchet MS"/>
                <a:cs typeface="Trebuchet MS"/>
              </a:rPr>
              <a:t>to 	</a:t>
            </a:r>
            <a:r>
              <a:rPr lang="en-US" sz="1100" spc="-24" dirty="0">
                <a:latin typeface="Trebuchet MS"/>
                <a:cs typeface="Trebuchet MS"/>
              </a:rPr>
              <a:t>the</a:t>
            </a:r>
            <a:r>
              <a:rPr lang="en-US" sz="1100" spc="-37" dirty="0">
                <a:latin typeface="Trebuchet MS"/>
                <a:cs typeface="Trebuchet MS"/>
              </a:rPr>
              <a:t> </a:t>
            </a:r>
            <a:r>
              <a:rPr lang="en-US" sz="1100" spc="-40" dirty="0">
                <a:latin typeface="Trebuchet MS"/>
                <a:cs typeface="Trebuchet MS"/>
              </a:rPr>
              <a:t>exponential</a:t>
            </a:r>
            <a:r>
              <a:rPr lang="en-US" sz="1100" spc="-34" dirty="0">
                <a:latin typeface="Trebuchet MS"/>
                <a:cs typeface="Trebuchet MS"/>
              </a:rPr>
              <a:t> </a:t>
            </a:r>
            <a:r>
              <a:rPr lang="en-US" sz="1100" spc="-44" dirty="0">
                <a:latin typeface="Trebuchet MS"/>
                <a:cs typeface="Trebuchet MS"/>
              </a:rPr>
              <a:t>search</a:t>
            </a:r>
            <a:r>
              <a:rPr lang="en-US" sz="1100" spc="-34" dirty="0">
                <a:latin typeface="Trebuchet MS"/>
                <a:cs typeface="Trebuchet MS"/>
              </a:rPr>
              <a:t> </a:t>
            </a:r>
            <a:r>
              <a:rPr lang="en-US" sz="1100" spc="-47" dirty="0">
                <a:latin typeface="Trebuchet MS"/>
                <a:cs typeface="Trebuchet MS"/>
              </a:rPr>
              <a:t>space,</a:t>
            </a:r>
            <a:r>
              <a:rPr lang="en-US" sz="1100" spc="-34" dirty="0">
                <a:latin typeface="Trebuchet MS"/>
                <a:cs typeface="Trebuchet MS"/>
              </a:rPr>
              <a:t> </a:t>
            </a:r>
            <a:r>
              <a:rPr lang="en-US" sz="1100" spc="-20" dirty="0">
                <a:latin typeface="Trebuchet MS"/>
                <a:cs typeface="Trebuchet MS"/>
              </a:rPr>
              <a:t>which</a:t>
            </a:r>
            <a:r>
              <a:rPr lang="en-US" sz="1100" spc="-34" dirty="0">
                <a:latin typeface="Trebuchet MS"/>
                <a:cs typeface="Trebuchet MS"/>
              </a:rPr>
              <a:t> </a:t>
            </a:r>
            <a:r>
              <a:rPr lang="en-US" sz="1100" dirty="0">
                <a:latin typeface="Trebuchet MS"/>
                <a:cs typeface="Trebuchet MS"/>
              </a:rPr>
              <a:t>no</a:t>
            </a:r>
            <a:r>
              <a:rPr lang="en-US" sz="1100" spc="-37" dirty="0">
                <a:latin typeface="Trebuchet MS"/>
                <a:cs typeface="Trebuchet MS"/>
              </a:rPr>
              <a:t> </a:t>
            </a:r>
            <a:r>
              <a:rPr lang="en-US" sz="1100" spc="-27" dirty="0">
                <a:latin typeface="Trebuchet MS"/>
                <a:cs typeface="Trebuchet MS"/>
              </a:rPr>
              <a:t>possible</a:t>
            </a:r>
            <a:r>
              <a:rPr lang="en-US" sz="1100" spc="-34" dirty="0">
                <a:latin typeface="Trebuchet MS"/>
                <a:cs typeface="Trebuchet MS"/>
              </a:rPr>
              <a:t> </a:t>
            </a:r>
            <a:r>
              <a:rPr lang="en-US" sz="1100" spc="-17" dirty="0">
                <a:latin typeface="Trebuchet MS"/>
                <a:cs typeface="Trebuchet MS"/>
              </a:rPr>
              <a:t>amount</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30" dirty="0">
                <a:latin typeface="Trebuchet MS"/>
                <a:cs typeface="Trebuchet MS"/>
              </a:rPr>
              <a:t>compute</a:t>
            </a:r>
            <a:r>
              <a:rPr lang="en-US" sz="1100" spc="-34" dirty="0">
                <a:latin typeface="Trebuchet MS"/>
                <a:cs typeface="Trebuchet MS"/>
              </a:rPr>
              <a:t> </a:t>
            </a:r>
            <a:r>
              <a:rPr lang="en-US" sz="1100" spc="-24" dirty="0">
                <a:latin typeface="Trebuchet MS"/>
                <a:cs typeface="Trebuchet MS"/>
              </a:rPr>
              <a:t>could</a:t>
            </a:r>
            <a:r>
              <a:rPr lang="en-US" sz="1100" spc="-34" dirty="0">
                <a:latin typeface="Trebuchet MS"/>
                <a:cs typeface="Trebuchet MS"/>
              </a:rPr>
              <a:t> </a:t>
            </a:r>
            <a:r>
              <a:rPr lang="en-US" sz="1100" spc="-47" dirty="0">
                <a:latin typeface="Trebuchet MS"/>
                <a:cs typeface="Trebuchet MS"/>
              </a:rPr>
              <a:t>really</a:t>
            </a:r>
            <a:r>
              <a:rPr lang="en-US" sz="1100" spc="-34" dirty="0">
                <a:latin typeface="Trebuchet MS"/>
                <a:cs typeface="Trebuchet MS"/>
              </a:rPr>
              <a:t> </a:t>
            </a:r>
            <a:r>
              <a:rPr lang="en-US" sz="1100" spc="-13" dirty="0">
                <a:latin typeface="Trebuchet MS"/>
                <a:cs typeface="Trebuchet MS"/>
              </a:rPr>
              <a:t>fix.</a:t>
            </a:r>
            <a:endParaRPr lang="en-US" sz="1100" dirty="0">
              <a:latin typeface="Trebuchet MS"/>
              <a:cs typeface="Trebuchet MS"/>
            </a:endParaRPr>
          </a:p>
          <a:p>
            <a:pPr marL="147744" indent="-139179" algn="just">
              <a:lnSpc>
                <a:spcPts val="1265"/>
              </a:lnSpc>
              <a:buFont typeface="Meiryo UI"/>
              <a:buChar char="•"/>
              <a:tabLst>
                <a:tab pos="147744" algn="l"/>
              </a:tabLst>
            </a:pPr>
            <a:r>
              <a:rPr lang="en-US" sz="1100" dirty="0">
                <a:latin typeface="Trebuchet MS"/>
                <a:cs typeface="Trebuchet MS"/>
              </a:rPr>
              <a:t>Even</a:t>
            </a:r>
            <a:r>
              <a:rPr lang="en-US" sz="1100" spc="-84" dirty="0">
                <a:latin typeface="Trebuchet MS"/>
                <a:cs typeface="Trebuchet MS"/>
              </a:rPr>
              <a:t> </a:t>
            </a:r>
            <a:r>
              <a:rPr lang="en-US" sz="1100" spc="-7" dirty="0">
                <a:latin typeface="Trebuchet MS"/>
                <a:cs typeface="Trebuchet MS"/>
              </a:rPr>
              <a:t>if</a:t>
            </a:r>
            <a:r>
              <a:rPr lang="en-US" sz="1100" spc="-54" dirty="0">
                <a:latin typeface="Trebuchet MS"/>
                <a:cs typeface="Trebuchet MS"/>
              </a:rPr>
              <a:t> </a:t>
            </a:r>
            <a:r>
              <a:rPr lang="en-US" sz="1100" spc="-7" dirty="0">
                <a:latin typeface="Trebuchet MS"/>
                <a:cs typeface="Trebuchet MS"/>
              </a:rPr>
              <a:t>you</a:t>
            </a:r>
            <a:r>
              <a:rPr lang="en-US" sz="1100" spc="-44" dirty="0">
                <a:latin typeface="Trebuchet MS"/>
                <a:cs typeface="Trebuchet MS"/>
              </a:rPr>
              <a:t> </a:t>
            </a:r>
            <a:r>
              <a:rPr lang="en-US" sz="1100" dirty="0">
                <a:latin typeface="Trebuchet MS"/>
                <a:cs typeface="Trebuchet MS"/>
              </a:rPr>
              <a:t>had</a:t>
            </a:r>
            <a:r>
              <a:rPr lang="en-US" sz="1100" spc="-40" dirty="0">
                <a:latin typeface="Trebuchet MS"/>
                <a:cs typeface="Trebuchet MS"/>
              </a:rPr>
              <a:t> infinite </a:t>
            </a:r>
            <a:r>
              <a:rPr lang="en-US" sz="1100" spc="-44" dirty="0">
                <a:latin typeface="Trebuchet MS"/>
                <a:cs typeface="Trebuchet MS"/>
              </a:rPr>
              <a:t>compute,</a:t>
            </a:r>
            <a:r>
              <a:rPr lang="en-US" sz="1100" spc="-37" dirty="0">
                <a:latin typeface="Trebuchet MS"/>
                <a:cs typeface="Trebuchet MS"/>
              </a:rPr>
              <a:t> </a:t>
            </a:r>
            <a:r>
              <a:rPr lang="en-US" sz="1100" spc="44" dirty="0">
                <a:latin typeface="Trebuchet MS"/>
                <a:cs typeface="Trebuchet MS"/>
              </a:rPr>
              <a:t>AI</a:t>
            </a:r>
            <a:r>
              <a:rPr lang="en-US" sz="1100" spc="-44" dirty="0">
                <a:latin typeface="Trebuchet MS"/>
                <a:cs typeface="Trebuchet MS"/>
              </a:rPr>
              <a:t> </a:t>
            </a:r>
            <a:r>
              <a:rPr lang="en-US" sz="1100" spc="-37" dirty="0">
                <a:latin typeface="Trebuchet MS"/>
                <a:cs typeface="Trebuchet MS"/>
              </a:rPr>
              <a:t>would</a:t>
            </a:r>
            <a:r>
              <a:rPr lang="en-US" sz="1100" spc="-44" dirty="0">
                <a:latin typeface="Trebuchet MS"/>
                <a:cs typeface="Trebuchet MS"/>
              </a:rPr>
              <a:t> </a:t>
            </a:r>
            <a:r>
              <a:rPr lang="en-US" sz="1100" dirty="0">
                <a:latin typeface="Trebuchet MS"/>
                <a:cs typeface="Trebuchet MS"/>
              </a:rPr>
              <a:t>not</a:t>
            </a:r>
            <a:r>
              <a:rPr lang="en-US" sz="1100" spc="-40" dirty="0">
                <a:latin typeface="Trebuchet MS"/>
                <a:cs typeface="Trebuchet MS"/>
              </a:rPr>
              <a:t> </a:t>
            </a:r>
            <a:r>
              <a:rPr lang="en-US" sz="1100" dirty="0">
                <a:latin typeface="Trebuchet MS"/>
                <a:cs typeface="Trebuchet MS"/>
              </a:rPr>
              <a:t>be</a:t>
            </a:r>
            <a:r>
              <a:rPr lang="en-US" sz="1100" spc="-44" dirty="0">
                <a:latin typeface="Trebuchet MS"/>
                <a:cs typeface="Trebuchet MS"/>
              </a:rPr>
              <a:t> </a:t>
            </a:r>
            <a:r>
              <a:rPr lang="en-US" sz="1100" spc="-34" dirty="0">
                <a:latin typeface="Trebuchet MS"/>
                <a:cs typeface="Trebuchet MS"/>
              </a:rPr>
              <a:t>solved.</a:t>
            </a:r>
            <a:r>
              <a:rPr lang="en-US" sz="1100" spc="64" dirty="0">
                <a:latin typeface="Trebuchet MS"/>
                <a:cs typeface="Trebuchet MS"/>
              </a:rPr>
              <a:t> </a:t>
            </a:r>
            <a:r>
              <a:rPr lang="en-US" sz="1100" spc="-17" dirty="0">
                <a:latin typeface="Trebuchet MS"/>
                <a:cs typeface="Trebuchet MS"/>
              </a:rPr>
              <a:t>There</a:t>
            </a:r>
            <a:r>
              <a:rPr lang="en-US" sz="1100" spc="-44" dirty="0">
                <a:latin typeface="Trebuchet MS"/>
                <a:cs typeface="Trebuchet MS"/>
              </a:rPr>
              <a:t> </a:t>
            </a:r>
            <a:r>
              <a:rPr lang="en-US" sz="1100" spc="-61" dirty="0">
                <a:latin typeface="Trebuchet MS"/>
                <a:cs typeface="Trebuchet MS"/>
              </a:rPr>
              <a:t>are</a:t>
            </a:r>
            <a:r>
              <a:rPr lang="en-US" sz="1100" spc="-20" dirty="0">
                <a:latin typeface="Trebuchet MS"/>
                <a:cs typeface="Trebuchet MS"/>
              </a:rPr>
              <a:t> </a:t>
            </a:r>
            <a:r>
              <a:rPr lang="en-US" sz="1100" spc="-24" dirty="0">
                <a:latin typeface="Trebuchet MS"/>
                <a:cs typeface="Trebuchet MS"/>
              </a:rPr>
              <a:t>simply</a:t>
            </a:r>
            <a:r>
              <a:rPr lang="en-US" sz="1100" spc="-40" dirty="0">
                <a:latin typeface="Trebuchet MS"/>
                <a:cs typeface="Trebuchet MS"/>
              </a:rPr>
              <a:t> </a:t>
            </a:r>
            <a:r>
              <a:rPr lang="en-US" sz="1100" dirty="0">
                <a:latin typeface="Trebuchet MS"/>
                <a:cs typeface="Trebuchet MS"/>
              </a:rPr>
              <a:t>too</a:t>
            </a:r>
            <a:r>
              <a:rPr lang="en-US" sz="1100" spc="-44" dirty="0">
                <a:latin typeface="Trebuchet MS"/>
                <a:cs typeface="Trebuchet MS"/>
              </a:rPr>
              <a:t> </a:t>
            </a:r>
            <a:r>
              <a:rPr lang="en-US" sz="1100" spc="-7" dirty="0">
                <a:latin typeface="Trebuchet MS"/>
                <a:cs typeface="Trebuchet MS"/>
              </a:rPr>
              <a:t>many</a:t>
            </a:r>
            <a:r>
              <a:rPr lang="en-US" sz="1100" spc="-44" dirty="0">
                <a:latin typeface="Trebuchet MS"/>
                <a:cs typeface="Trebuchet MS"/>
              </a:rPr>
              <a:t> </a:t>
            </a:r>
            <a:r>
              <a:rPr lang="en-US" sz="1100" spc="-51" dirty="0">
                <a:latin typeface="Trebuchet MS"/>
                <a:cs typeface="Trebuchet MS"/>
              </a:rPr>
              <a:t>words,</a:t>
            </a:r>
            <a:r>
              <a:rPr lang="en-US" sz="1100" spc="-30" dirty="0">
                <a:latin typeface="Trebuchet MS"/>
                <a:cs typeface="Trebuchet MS"/>
              </a:rPr>
              <a:t> </a:t>
            </a:r>
            <a:r>
              <a:rPr lang="en-US" sz="1100" spc="-57" dirty="0">
                <a:latin typeface="Trebuchet MS"/>
                <a:cs typeface="Trebuchet MS"/>
              </a:rPr>
              <a:t>objects,</a:t>
            </a:r>
            <a:r>
              <a:rPr lang="en-US" sz="1100" spc="-24" dirty="0">
                <a:latin typeface="Trebuchet MS"/>
                <a:cs typeface="Trebuchet MS"/>
              </a:rPr>
              <a:t> </a:t>
            </a:r>
            <a:r>
              <a:rPr lang="en-US" sz="1100" spc="-17" dirty="0">
                <a:latin typeface="Trebuchet MS"/>
                <a:cs typeface="Trebuchet MS"/>
              </a:rPr>
              <a:t>and</a:t>
            </a:r>
            <a:endParaRPr lang="en-US" sz="1100" dirty="0">
              <a:latin typeface="Trebuchet MS"/>
              <a:cs typeface="Trebuchet MS"/>
            </a:endParaRPr>
          </a:p>
          <a:p>
            <a:pPr marL="148172" algn="just">
              <a:spcBef>
                <a:spcPts val="24"/>
              </a:spcBef>
            </a:pPr>
            <a:r>
              <a:rPr lang="en-US" sz="1100" spc="-34" dirty="0">
                <a:latin typeface="Trebuchet MS"/>
                <a:cs typeface="Trebuchet MS"/>
              </a:rPr>
              <a:t>concepts </a:t>
            </a:r>
            <a:r>
              <a:rPr lang="en-US" sz="1100" dirty="0">
                <a:latin typeface="Trebuchet MS"/>
                <a:cs typeface="Trebuchet MS"/>
              </a:rPr>
              <a:t>in</a:t>
            </a:r>
            <a:r>
              <a:rPr lang="en-US" sz="1100" spc="-27"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54" dirty="0">
                <a:latin typeface="Trebuchet MS"/>
                <a:cs typeface="Trebuchet MS"/>
              </a:rPr>
              <a:t>world,</a:t>
            </a:r>
            <a:r>
              <a:rPr lang="en-US" sz="1100" spc="-27"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spc="-7" dirty="0">
                <a:latin typeface="Trebuchet MS"/>
                <a:cs typeface="Trebuchet MS"/>
              </a:rPr>
              <a:t>this</a:t>
            </a:r>
            <a:r>
              <a:rPr lang="en-US" sz="1100" spc="-27" dirty="0">
                <a:latin typeface="Trebuchet MS"/>
                <a:cs typeface="Trebuchet MS"/>
              </a:rPr>
              <a:t> </a:t>
            </a:r>
            <a:r>
              <a:rPr lang="en-US" sz="1100" spc="-37" dirty="0">
                <a:latin typeface="Trebuchet MS"/>
                <a:cs typeface="Trebuchet MS"/>
              </a:rPr>
              <a:t>information</a:t>
            </a:r>
            <a:r>
              <a:rPr lang="en-US" sz="1100" spc="-30" dirty="0">
                <a:latin typeface="Trebuchet MS"/>
                <a:cs typeface="Trebuchet MS"/>
              </a:rPr>
              <a:t> </a:t>
            </a:r>
            <a:r>
              <a:rPr lang="en-US" sz="1100" dirty="0">
                <a:latin typeface="Trebuchet MS"/>
                <a:cs typeface="Trebuchet MS"/>
              </a:rPr>
              <a:t>has</a:t>
            </a:r>
            <a:r>
              <a:rPr lang="en-US" sz="1100" spc="-30"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dirty="0">
                <a:latin typeface="Trebuchet MS"/>
                <a:cs typeface="Trebuchet MS"/>
              </a:rPr>
              <a:t>be</a:t>
            </a:r>
            <a:r>
              <a:rPr lang="en-US" sz="1100" spc="-30" dirty="0">
                <a:latin typeface="Trebuchet MS"/>
                <a:cs typeface="Trebuchet MS"/>
              </a:rPr>
              <a:t> </a:t>
            </a:r>
            <a:r>
              <a:rPr lang="en-US" sz="1100" spc="-37" dirty="0">
                <a:latin typeface="Trebuchet MS"/>
                <a:cs typeface="Trebuchet MS"/>
              </a:rPr>
              <a:t>somehow</a:t>
            </a:r>
            <a:r>
              <a:rPr lang="en-US" sz="1100" spc="-30" dirty="0">
                <a:latin typeface="Trebuchet MS"/>
                <a:cs typeface="Trebuchet MS"/>
              </a:rPr>
              <a:t> </a:t>
            </a:r>
            <a:r>
              <a:rPr lang="en-US" sz="1100" spc="-44" dirty="0">
                <a:latin typeface="Trebuchet MS"/>
                <a:cs typeface="Trebuchet MS"/>
              </a:rPr>
              <a:t>encoded</a:t>
            </a:r>
            <a:r>
              <a:rPr lang="en-US" sz="1100" spc="-2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24" dirty="0">
                <a:latin typeface="Trebuchet MS"/>
                <a:cs typeface="Trebuchet MS"/>
              </a:rPr>
              <a:t>the</a:t>
            </a:r>
            <a:r>
              <a:rPr lang="en-US" sz="1100" spc="-27" dirty="0">
                <a:latin typeface="Trebuchet MS"/>
                <a:cs typeface="Trebuchet MS"/>
              </a:rPr>
              <a:t> </a:t>
            </a:r>
            <a:r>
              <a:rPr lang="en-US" sz="1100" spc="44" dirty="0">
                <a:latin typeface="Trebuchet MS"/>
                <a:cs typeface="Trebuchet MS"/>
              </a:rPr>
              <a:t>AI</a:t>
            </a:r>
            <a:r>
              <a:rPr lang="en-US" sz="1100" spc="-30" dirty="0">
                <a:latin typeface="Trebuchet MS"/>
                <a:cs typeface="Trebuchet MS"/>
              </a:rPr>
              <a:t> </a:t>
            </a:r>
            <a:r>
              <a:rPr lang="en-US" sz="1100" spc="-7" dirty="0">
                <a:latin typeface="Trebuchet MS"/>
                <a:cs typeface="Trebuchet MS"/>
              </a:rPr>
              <a:t>system.</a:t>
            </a:r>
            <a:endParaRPr lang="en-US" sz="1100" dirty="0">
              <a:latin typeface="Trebuchet MS"/>
              <a:cs typeface="Trebuchet MS"/>
            </a:endParaRPr>
          </a:p>
          <a:p>
            <a:pPr marL="147316" marR="3854" indent="-139179" algn="just">
              <a:lnSpc>
                <a:spcPct val="102000"/>
              </a:lnSpc>
              <a:spcBef>
                <a:spcPts val="57"/>
              </a:spcBef>
              <a:buFont typeface="Meiryo UI"/>
              <a:buChar char="•"/>
              <a:tabLst>
                <a:tab pos="148172" algn="l"/>
              </a:tabLst>
            </a:pPr>
            <a:r>
              <a:rPr lang="en-US" sz="1100" dirty="0">
                <a:latin typeface="Trebuchet MS"/>
                <a:cs typeface="Trebuchet MS"/>
              </a:rPr>
              <a:t>Though</a:t>
            </a:r>
            <a:r>
              <a:rPr lang="en-US" sz="1100" spc="-10" dirty="0">
                <a:latin typeface="Trebuchet MS"/>
                <a:cs typeface="Trebuchet MS"/>
              </a:rPr>
              <a:t> </a:t>
            </a:r>
            <a:r>
              <a:rPr lang="en-US" sz="1100" spc="44" dirty="0">
                <a:latin typeface="Trebuchet MS"/>
                <a:cs typeface="Trebuchet MS"/>
              </a:rPr>
              <a:t>AI</a:t>
            </a:r>
            <a:r>
              <a:rPr lang="en-US" sz="1100" spc="-10" dirty="0">
                <a:latin typeface="Trebuchet MS"/>
                <a:cs typeface="Trebuchet MS"/>
              </a:rPr>
              <a:t> </a:t>
            </a:r>
            <a:r>
              <a:rPr lang="en-US" sz="1100" dirty="0">
                <a:latin typeface="Trebuchet MS"/>
                <a:cs typeface="Trebuchet MS"/>
              </a:rPr>
              <a:t>was</a:t>
            </a:r>
            <a:r>
              <a:rPr lang="en-US" sz="1100" spc="-7" dirty="0">
                <a:latin typeface="Trebuchet MS"/>
                <a:cs typeface="Trebuchet MS"/>
              </a:rPr>
              <a:t> </a:t>
            </a:r>
            <a:r>
              <a:rPr lang="en-US" sz="1100" dirty="0">
                <a:latin typeface="Trebuchet MS"/>
                <a:cs typeface="Trebuchet MS"/>
              </a:rPr>
              <a:t>not</a:t>
            </a:r>
            <a:r>
              <a:rPr lang="en-US" sz="1100" spc="-10" dirty="0">
                <a:latin typeface="Trebuchet MS"/>
                <a:cs typeface="Trebuchet MS"/>
              </a:rPr>
              <a:t> </a:t>
            </a:r>
            <a:r>
              <a:rPr lang="en-US" sz="1100" spc="-40" dirty="0">
                <a:latin typeface="Trebuchet MS"/>
                <a:cs typeface="Trebuchet MS"/>
              </a:rPr>
              <a:t>solved,</a:t>
            </a:r>
            <a:r>
              <a:rPr lang="en-US" sz="1100" dirty="0">
                <a:latin typeface="Trebuchet MS"/>
                <a:cs typeface="Trebuchet MS"/>
              </a:rPr>
              <a:t> a</a:t>
            </a:r>
            <a:r>
              <a:rPr lang="en-US" sz="1100" spc="-10" dirty="0">
                <a:latin typeface="Trebuchet MS"/>
                <a:cs typeface="Trebuchet MS"/>
              </a:rPr>
              <a:t> </a:t>
            </a:r>
            <a:r>
              <a:rPr lang="en-US" sz="1100" spc="-30" dirty="0">
                <a:latin typeface="Trebuchet MS"/>
                <a:cs typeface="Trebuchet MS"/>
              </a:rPr>
              <a:t>few</a:t>
            </a:r>
            <a:r>
              <a:rPr lang="en-US" sz="1100" spc="-10" dirty="0">
                <a:latin typeface="Trebuchet MS"/>
                <a:cs typeface="Trebuchet MS"/>
              </a:rPr>
              <a:t> </a:t>
            </a:r>
            <a:r>
              <a:rPr lang="en-US" sz="1100" spc="-37" dirty="0">
                <a:latin typeface="Trebuchet MS"/>
                <a:cs typeface="Trebuchet MS"/>
              </a:rPr>
              <a:t>generally</a:t>
            </a:r>
            <a:r>
              <a:rPr lang="en-US" sz="1100" spc="-7" dirty="0">
                <a:latin typeface="Trebuchet MS"/>
                <a:cs typeface="Trebuchet MS"/>
              </a:rPr>
              <a:t> </a:t>
            </a:r>
            <a:r>
              <a:rPr lang="en-US" sz="1100" spc="-27" dirty="0">
                <a:latin typeface="Trebuchet MS"/>
                <a:cs typeface="Trebuchet MS"/>
              </a:rPr>
              <a:t>useful</a:t>
            </a:r>
            <a:r>
              <a:rPr lang="en-US" sz="1100" spc="-10" dirty="0">
                <a:latin typeface="Trebuchet MS"/>
                <a:cs typeface="Trebuchet MS"/>
              </a:rPr>
              <a:t> </a:t>
            </a:r>
            <a:r>
              <a:rPr lang="en-US" sz="1100" spc="-34" dirty="0">
                <a:latin typeface="Trebuchet MS"/>
                <a:cs typeface="Trebuchet MS"/>
              </a:rPr>
              <a:t>technologies</a:t>
            </a:r>
            <a:r>
              <a:rPr lang="en-US" sz="1100" spc="-10" dirty="0">
                <a:latin typeface="Trebuchet MS"/>
                <a:cs typeface="Trebuchet MS"/>
              </a:rPr>
              <a:t> </a:t>
            </a:r>
            <a:r>
              <a:rPr lang="en-US" sz="1100" spc="-17" dirty="0">
                <a:latin typeface="Trebuchet MS"/>
                <a:cs typeface="Trebuchet MS"/>
              </a:rPr>
              <a:t>came</a:t>
            </a:r>
            <a:r>
              <a:rPr lang="en-US" sz="1100" spc="-7" dirty="0">
                <a:latin typeface="Trebuchet MS"/>
                <a:cs typeface="Trebuchet MS"/>
              </a:rPr>
              <a:t> </a:t>
            </a:r>
            <a:r>
              <a:rPr lang="en-US" sz="1100" dirty="0">
                <a:latin typeface="Trebuchet MS"/>
                <a:cs typeface="Trebuchet MS"/>
              </a:rPr>
              <a:t>out</a:t>
            </a:r>
            <a:r>
              <a:rPr lang="en-US" sz="1100" spc="-10"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spc="-7" dirty="0">
                <a:latin typeface="Trebuchet MS"/>
                <a:cs typeface="Trebuchet MS"/>
              </a:rPr>
              <a:t>the </a:t>
            </a:r>
            <a:r>
              <a:rPr lang="en-US" sz="1100" spc="-61" dirty="0">
                <a:latin typeface="Trebuchet MS"/>
                <a:cs typeface="Trebuchet MS"/>
              </a:rPr>
              <a:t>effort,</a:t>
            </a:r>
            <a:r>
              <a:rPr lang="en-US" sz="1100" dirty="0">
                <a:latin typeface="Trebuchet MS"/>
                <a:cs typeface="Trebuchet MS"/>
              </a:rPr>
              <a:t> such</a:t>
            </a:r>
            <a:r>
              <a:rPr lang="en-US" sz="1100" spc="-10" dirty="0">
                <a:latin typeface="Trebuchet MS"/>
                <a:cs typeface="Trebuchet MS"/>
              </a:rPr>
              <a:t> </a:t>
            </a:r>
            <a:r>
              <a:rPr lang="en-US" sz="1100" dirty="0">
                <a:latin typeface="Trebuchet MS"/>
                <a:cs typeface="Trebuchet MS"/>
              </a:rPr>
              <a:t>as</a:t>
            </a:r>
            <a:r>
              <a:rPr lang="en-US" sz="1100" spc="-10" dirty="0">
                <a:latin typeface="Trebuchet MS"/>
                <a:cs typeface="Trebuchet MS"/>
              </a:rPr>
              <a:t> </a:t>
            </a:r>
            <a:r>
              <a:rPr lang="en-US" sz="1100" dirty="0">
                <a:latin typeface="Trebuchet MS"/>
                <a:cs typeface="Trebuchet MS"/>
              </a:rPr>
              <a:t>Lisp</a:t>
            </a:r>
            <a:r>
              <a:rPr lang="en-US" sz="1100" spc="-7" dirty="0">
                <a:latin typeface="Trebuchet MS"/>
                <a:cs typeface="Trebuchet MS"/>
              </a:rPr>
              <a:t> (still 	</a:t>
            </a:r>
            <a:r>
              <a:rPr lang="en-US" sz="1100" spc="-24" dirty="0">
                <a:latin typeface="Trebuchet MS"/>
                <a:cs typeface="Trebuchet MS"/>
              </a:rPr>
              <a:t>the</a:t>
            </a:r>
            <a:r>
              <a:rPr lang="en-US" sz="1100" spc="-37" dirty="0">
                <a:latin typeface="Trebuchet MS"/>
                <a:cs typeface="Trebuchet MS"/>
              </a:rPr>
              <a:t> </a:t>
            </a:r>
            <a:r>
              <a:rPr lang="en-US" sz="1100" spc="-54" dirty="0">
                <a:latin typeface="Trebuchet MS"/>
                <a:cs typeface="Trebuchet MS"/>
              </a:rPr>
              <a:t>world’s</a:t>
            </a:r>
            <a:r>
              <a:rPr lang="en-US" sz="1100" spc="-27" dirty="0">
                <a:latin typeface="Trebuchet MS"/>
                <a:cs typeface="Trebuchet MS"/>
              </a:rPr>
              <a:t> </a:t>
            </a:r>
            <a:r>
              <a:rPr lang="en-US" sz="1100" dirty="0">
                <a:latin typeface="Trebuchet MS"/>
                <a:cs typeface="Trebuchet MS"/>
              </a:rPr>
              <a:t>most</a:t>
            </a:r>
            <a:r>
              <a:rPr lang="en-US" sz="1100" spc="-30" dirty="0">
                <a:latin typeface="Trebuchet MS"/>
                <a:cs typeface="Trebuchet MS"/>
              </a:rPr>
              <a:t> </a:t>
            </a:r>
            <a:r>
              <a:rPr lang="en-US" sz="1100" spc="-37" dirty="0">
                <a:latin typeface="Trebuchet MS"/>
                <a:cs typeface="Trebuchet MS"/>
              </a:rPr>
              <a:t>advanced</a:t>
            </a:r>
            <a:r>
              <a:rPr lang="en-US" sz="1100" spc="-30" dirty="0">
                <a:latin typeface="Trebuchet MS"/>
                <a:cs typeface="Trebuchet MS"/>
              </a:rPr>
              <a:t> </a:t>
            </a:r>
            <a:r>
              <a:rPr lang="en-US" sz="1100" spc="-27" dirty="0">
                <a:latin typeface="Trebuchet MS"/>
                <a:cs typeface="Trebuchet MS"/>
              </a:rPr>
              <a:t>programming</a:t>
            </a:r>
            <a:r>
              <a:rPr lang="en-US" sz="1100" spc="-30" dirty="0">
                <a:latin typeface="Trebuchet MS"/>
                <a:cs typeface="Trebuchet MS"/>
              </a:rPr>
              <a:t> </a:t>
            </a:r>
            <a:r>
              <a:rPr lang="en-US" sz="1100" spc="-27" dirty="0">
                <a:latin typeface="Trebuchet MS"/>
                <a:cs typeface="Trebuchet MS"/>
              </a:rPr>
              <a:t>language</a:t>
            </a:r>
            <a:r>
              <a:rPr lang="en-US" sz="1100" spc="-34"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a</a:t>
            </a:r>
            <a:r>
              <a:rPr lang="en-US" sz="1100" spc="-30" dirty="0">
                <a:latin typeface="Trebuchet MS"/>
                <a:cs typeface="Trebuchet MS"/>
              </a:rPr>
              <a:t> </a:t>
            </a:r>
            <a:r>
              <a:rPr lang="en-US" sz="1100" spc="-7" dirty="0">
                <a:latin typeface="Trebuchet MS"/>
                <a:cs typeface="Trebuchet MS"/>
              </a:rPr>
              <a:t>sense).</a:t>
            </a:r>
            <a:endParaRPr lang="en-US" sz="1100" dirty="0">
              <a:latin typeface="Trebuchet MS"/>
              <a:cs typeface="Trebuchet MS"/>
            </a:endParaRPr>
          </a:p>
          <a:p>
            <a:pPr marL="147316" marR="4282" indent="-139179" algn="just">
              <a:lnSpc>
                <a:spcPct val="102000"/>
              </a:lnSpc>
              <a:spcBef>
                <a:spcPts val="118"/>
              </a:spcBef>
              <a:buFont typeface="Meiryo UI"/>
              <a:buChar char="•"/>
              <a:tabLst>
                <a:tab pos="148172" algn="l"/>
              </a:tabLst>
            </a:pPr>
            <a:r>
              <a:rPr lang="en-US" sz="1100" dirty="0">
                <a:latin typeface="Trebuchet MS"/>
                <a:cs typeface="Trebuchet MS"/>
              </a:rPr>
              <a:t>One</a:t>
            </a:r>
            <a:r>
              <a:rPr lang="en-US" sz="1100" spc="-54" dirty="0">
                <a:latin typeface="Trebuchet MS"/>
                <a:cs typeface="Trebuchet MS"/>
              </a:rPr>
              <a:t> </a:t>
            </a:r>
            <a:r>
              <a:rPr lang="en-US" sz="1100" spc="-40" dirty="0">
                <a:latin typeface="Trebuchet MS"/>
                <a:cs typeface="Trebuchet MS"/>
              </a:rPr>
              <a:t>particularly</a:t>
            </a:r>
            <a:r>
              <a:rPr lang="en-US" sz="1100" spc="-34" dirty="0">
                <a:latin typeface="Trebuchet MS"/>
                <a:cs typeface="Trebuchet MS"/>
              </a:rPr>
              <a:t> </a:t>
            </a:r>
            <a:r>
              <a:rPr lang="en-US" sz="1100" spc="-47" dirty="0">
                <a:latin typeface="Trebuchet MS"/>
                <a:cs typeface="Trebuchet MS"/>
              </a:rPr>
              <a:t>powerful</a:t>
            </a:r>
            <a:r>
              <a:rPr lang="en-US" sz="1100" spc="-34" dirty="0">
                <a:latin typeface="Trebuchet MS"/>
                <a:cs typeface="Trebuchet MS"/>
              </a:rPr>
              <a:t> </a:t>
            </a:r>
            <a:r>
              <a:rPr lang="en-US" sz="1100" spc="-27" dirty="0">
                <a:latin typeface="Trebuchet MS"/>
                <a:cs typeface="Trebuchet MS"/>
              </a:rPr>
              <a:t>paradigm</a:t>
            </a:r>
            <a:r>
              <a:rPr lang="en-US" sz="1100" spc="-37" dirty="0">
                <a:latin typeface="Trebuchet MS"/>
                <a:cs typeface="Trebuchet MS"/>
              </a:rPr>
              <a:t> </a:t>
            </a:r>
            <a:r>
              <a:rPr lang="en-US" sz="1100" dirty="0">
                <a:latin typeface="Trebuchet MS"/>
                <a:cs typeface="Trebuchet MS"/>
              </a:rPr>
              <a:t>is</a:t>
            </a:r>
            <a:r>
              <a:rPr lang="en-US" sz="1100" spc="-34" dirty="0">
                <a:latin typeface="Trebuchet MS"/>
                <a:cs typeface="Trebuchet MS"/>
              </a:rPr>
              <a:t> </a:t>
            </a:r>
            <a:r>
              <a:rPr lang="en-US" sz="1100" spc="-17" dirty="0">
                <a:latin typeface="Trebuchet MS"/>
                <a:cs typeface="Trebuchet MS"/>
              </a:rPr>
              <a:t>the</a:t>
            </a:r>
            <a:r>
              <a:rPr lang="en-US" sz="1100" spc="-34" dirty="0">
                <a:latin typeface="Trebuchet MS"/>
                <a:cs typeface="Trebuchet MS"/>
              </a:rPr>
              <a:t> </a:t>
            </a:r>
            <a:r>
              <a:rPr lang="en-US" sz="1100" spc="-37" dirty="0">
                <a:latin typeface="Trebuchet MS"/>
                <a:cs typeface="Trebuchet MS"/>
              </a:rPr>
              <a:t>separation</a:t>
            </a:r>
            <a:r>
              <a:rPr lang="en-US" sz="1100" spc="-34" dirty="0">
                <a:latin typeface="Trebuchet MS"/>
                <a:cs typeface="Trebuchet MS"/>
              </a:rPr>
              <a:t> </a:t>
            </a:r>
            <a:r>
              <a:rPr lang="en-US" sz="1100" spc="-64" dirty="0">
                <a:latin typeface="Trebuchet MS"/>
                <a:cs typeface="Trebuchet MS"/>
              </a:rPr>
              <a:t>between</a:t>
            </a:r>
            <a:r>
              <a:rPr lang="en-US" sz="1100" spc="-17" dirty="0">
                <a:latin typeface="Trebuchet MS"/>
                <a:cs typeface="Trebuchet MS"/>
              </a:rPr>
              <a:t> </a:t>
            </a:r>
            <a:r>
              <a:rPr lang="en-US" sz="1100" spc="-7" dirty="0">
                <a:latin typeface="Trebuchet MS"/>
                <a:cs typeface="Trebuchet MS"/>
              </a:rPr>
              <a:t>what</a:t>
            </a:r>
            <a:r>
              <a:rPr lang="en-US" sz="1100" spc="-37" dirty="0">
                <a:latin typeface="Trebuchet MS"/>
                <a:cs typeface="Trebuchet MS"/>
              </a:rPr>
              <a:t> </a:t>
            </a:r>
            <a:r>
              <a:rPr lang="en-US" sz="1100" dirty="0">
                <a:latin typeface="Trebuchet MS"/>
                <a:cs typeface="Trebuchet MS"/>
              </a:rPr>
              <a:t>you</a:t>
            </a:r>
            <a:r>
              <a:rPr lang="en-US" sz="1100" spc="-34" dirty="0">
                <a:latin typeface="Trebuchet MS"/>
                <a:cs typeface="Trebuchet MS"/>
              </a:rPr>
              <a:t> </a:t>
            </a:r>
            <a:r>
              <a:rPr lang="en-US" sz="1100" spc="-27" dirty="0">
                <a:latin typeface="Trebuchet MS"/>
                <a:cs typeface="Trebuchet MS"/>
              </a:rPr>
              <a:t>want</a:t>
            </a:r>
            <a:r>
              <a:rPr lang="en-US" sz="1100" spc="-34"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30" dirty="0">
                <a:latin typeface="Trebuchet MS"/>
                <a:cs typeface="Trebuchet MS"/>
              </a:rPr>
              <a:t>compute</a:t>
            </a:r>
            <a:r>
              <a:rPr lang="en-US" sz="1100" spc="-37" dirty="0">
                <a:latin typeface="Trebuchet MS"/>
                <a:cs typeface="Trebuchet MS"/>
              </a:rPr>
              <a:t> </a:t>
            </a:r>
            <a:r>
              <a:rPr lang="en-US" sz="1100" spc="-17" dirty="0">
                <a:latin typeface="Trebuchet MS"/>
                <a:cs typeface="Trebuchet MS"/>
              </a:rPr>
              <a:t>(modeling)</a:t>
            </a:r>
            <a:r>
              <a:rPr lang="en-US" sz="1100" spc="-34" dirty="0">
                <a:latin typeface="Trebuchet MS"/>
                <a:cs typeface="Trebuchet MS"/>
              </a:rPr>
              <a:t> </a:t>
            </a:r>
            <a:r>
              <a:rPr lang="en-US" sz="1100" spc="-17" dirty="0">
                <a:latin typeface="Trebuchet MS"/>
                <a:cs typeface="Trebuchet MS"/>
              </a:rPr>
              <a:t>and 	</a:t>
            </a:r>
            <a:r>
              <a:rPr lang="en-US" sz="1100" spc="-13" dirty="0">
                <a:latin typeface="Trebuchet MS"/>
                <a:cs typeface="Trebuchet MS"/>
              </a:rPr>
              <a:t>how</a:t>
            </a:r>
            <a:r>
              <a:rPr lang="en-US" sz="1100" spc="-44" dirty="0">
                <a:latin typeface="Trebuchet MS"/>
                <a:cs typeface="Trebuchet MS"/>
              </a:rPr>
              <a:t> </a:t>
            </a:r>
            <a:r>
              <a:rPr lang="en-US" sz="1100" dirty="0">
                <a:latin typeface="Trebuchet MS"/>
                <a:cs typeface="Trebuchet MS"/>
              </a:rPr>
              <a:t>to</a:t>
            </a:r>
            <a:r>
              <a:rPr lang="en-US" sz="1100" spc="-44" dirty="0">
                <a:latin typeface="Trebuchet MS"/>
                <a:cs typeface="Trebuchet MS"/>
              </a:rPr>
              <a:t> </a:t>
            </a:r>
            <a:r>
              <a:rPr lang="en-US" sz="1100" spc="-30" dirty="0">
                <a:latin typeface="Trebuchet MS"/>
                <a:cs typeface="Trebuchet MS"/>
              </a:rPr>
              <a:t>compute</a:t>
            </a:r>
            <a:r>
              <a:rPr lang="en-US" sz="1100" spc="-40" dirty="0">
                <a:latin typeface="Trebuchet MS"/>
                <a:cs typeface="Trebuchet MS"/>
              </a:rPr>
              <a:t> </a:t>
            </a:r>
            <a:r>
              <a:rPr lang="en-US" sz="1100" dirty="0">
                <a:latin typeface="Trebuchet MS"/>
                <a:cs typeface="Trebuchet MS"/>
              </a:rPr>
              <a:t>it</a:t>
            </a:r>
            <a:r>
              <a:rPr lang="en-US" sz="1100" spc="-44" dirty="0">
                <a:latin typeface="Trebuchet MS"/>
                <a:cs typeface="Trebuchet MS"/>
              </a:rPr>
              <a:t> </a:t>
            </a:r>
            <a:r>
              <a:rPr lang="en-US" sz="1100" spc="-7" dirty="0">
                <a:latin typeface="Trebuchet MS"/>
                <a:cs typeface="Trebuchet MS"/>
              </a:rPr>
              <a:t>(inference).</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95385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In</a:t>
            </a:r>
            <a:r>
              <a:rPr lang="en-US" sz="1100" spc="7"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spc="-34" dirty="0">
                <a:latin typeface="Trebuchet MS"/>
                <a:cs typeface="Trebuchet MS"/>
              </a:rPr>
              <a:t>seventies</a:t>
            </a:r>
            <a:r>
              <a:rPr lang="en-US" sz="1100" spc="10" dirty="0">
                <a:latin typeface="Trebuchet MS"/>
                <a:cs typeface="Trebuchet MS"/>
              </a:rPr>
              <a:t> </a:t>
            </a:r>
            <a:r>
              <a:rPr lang="en-US" sz="1100" dirty="0">
                <a:latin typeface="Trebuchet MS"/>
                <a:cs typeface="Trebuchet MS"/>
              </a:rPr>
              <a:t>and</a:t>
            </a:r>
            <a:r>
              <a:rPr lang="en-US" sz="1100" spc="10" dirty="0">
                <a:latin typeface="Trebuchet MS"/>
                <a:cs typeface="Trebuchet MS"/>
              </a:rPr>
              <a:t> </a:t>
            </a:r>
            <a:r>
              <a:rPr lang="en-US" sz="1100" spc="-30" dirty="0">
                <a:latin typeface="Trebuchet MS"/>
                <a:cs typeface="Trebuchet MS"/>
              </a:rPr>
              <a:t>eighties,</a:t>
            </a:r>
            <a:r>
              <a:rPr lang="en-US" sz="1100" spc="27" dirty="0">
                <a:latin typeface="Trebuchet MS"/>
                <a:cs typeface="Trebuchet MS"/>
              </a:rPr>
              <a:t> </a:t>
            </a:r>
            <a:r>
              <a:rPr lang="en-US" sz="1100" spc="44" dirty="0">
                <a:latin typeface="Trebuchet MS"/>
                <a:cs typeface="Trebuchet MS"/>
              </a:rPr>
              <a:t>AI</a:t>
            </a:r>
            <a:r>
              <a:rPr lang="en-US" sz="1100" spc="10" dirty="0">
                <a:latin typeface="Trebuchet MS"/>
                <a:cs typeface="Trebuchet MS"/>
              </a:rPr>
              <a:t> </a:t>
            </a:r>
            <a:r>
              <a:rPr lang="en-US" sz="1100" spc="-44" dirty="0">
                <a:latin typeface="Trebuchet MS"/>
                <a:cs typeface="Trebuchet MS"/>
              </a:rPr>
              <a:t>researchers</a:t>
            </a:r>
            <a:r>
              <a:rPr lang="en-US" sz="1100" spc="10" dirty="0">
                <a:latin typeface="Trebuchet MS"/>
                <a:cs typeface="Trebuchet MS"/>
              </a:rPr>
              <a:t> </a:t>
            </a:r>
            <a:r>
              <a:rPr lang="en-US" sz="1100" spc="-17" dirty="0">
                <a:latin typeface="Trebuchet MS"/>
                <a:cs typeface="Trebuchet MS"/>
              </a:rPr>
              <a:t>looked</a:t>
            </a:r>
            <a:r>
              <a:rPr lang="en-US" sz="1100" spc="10"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spc="-30" dirty="0">
                <a:latin typeface="Trebuchet MS"/>
                <a:cs typeface="Trebuchet MS"/>
              </a:rPr>
              <a:t>knowledge</a:t>
            </a:r>
            <a:r>
              <a:rPr lang="en-US" sz="1100" spc="10" dirty="0">
                <a:latin typeface="Trebuchet MS"/>
                <a:cs typeface="Trebuchet MS"/>
              </a:rPr>
              <a:t> </a:t>
            </a:r>
            <a:r>
              <a:rPr lang="en-US" sz="1100" dirty="0">
                <a:latin typeface="Trebuchet MS"/>
                <a:cs typeface="Trebuchet MS"/>
              </a:rPr>
              <a:t>as</a:t>
            </a:r>
            <a:r>
              <a:rPr lang="en-US" sz="1100" spc="10" dirty="0">
                <a:latin typeface="Trebuchet MS"/>
                <a:cs typeface="Trebuchet MS"/>
              </a:rPr>
              <a:t> </a:t>
            </a:r>
            <a:r>
              <a:rPr lang="en-US" sz="1100" dirty="0">
                <a:latin typeface="Trebuchet MS"/>
                <a:cs typeface="Trebuchet MS"/>
              </a:rPr>
              <a:t>a</a:t>
            </a:r>
            <a:r>
              <a:rPr lang="en-US" sz="1100" spc="7" dirty="0">
                <a:latin typeface="Trebuchet MS"/>
                <a:cs typeface="Trebuchet MS"/>
              </a:rPr>
              <a:t> </a:t>
            </a:r>
            <a:r>
              <a:rPr lang="en-US" sz="1100" dirty="0">
                <a:latin typeface="Trebuchet MS"/>
                <a:cs typeface="Trebuchet MS"/>
              </a:rPr>
              <a:t>way</a:t>
            </a:r>
            <a:r>
              <a:rPr lang="en-US" sz="1100" spc="10"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spc="-7" dirty="0">
                <a:latin typeface="Trebuchet MS"/>
                <a:cs typeface="Trebuchet MS"/>
              </a:rPr>
              <a:t>combat</a:t>
            </a:r>
            <a:r>
              <a:rPr lang="en-US" sz="1100" spc="10" dirty="0">
                <a:latin typeface="Trebuchet MS"/>
                <a:cs typeface="Trebuchet MS"/>
              </a:rPr>
              <a:t> </a:t>
            </a:r>
            <a:r>
              <a:rPr lang="en-US" sz="1100" dirty="0">
                <a:latin typeface="Trebuchet MS"/>
                <a:cs typeface="Trebuchet MS"/>
              </a:rPr>
              <a:t>both</a:t>
            </a:r>
            <a:r>
              <a:rPr lang="en-US" sz="1100" spc="10"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spc="-13" dirty="0">
                <a:latin typeface="Trebuchet MS"/>
                <a:cs typeface="Trebuchet MS"/>
              </a:rPr>
              <a:t>limited 	</a:t>
            </a:r>
            <a:r>
              <a:rPr lang="en-US" sz="1100" spc="-20" dirty="0">
                <a:latin typeface="Trebuchet MS"/>
                <a:cs typeface="Trebuchet MS"/>
              </a:rPr>
              <a:t>computation</a:t>
            </a:r>
            <a:r>
              <a:rPr lang="en-US" sz="1100" spc="-30" dirty="0">
                <a:latin typeface="Trebuchet MS"/>
                <a:cs typeface="Trebuchet MS"/>
              </a:rPr>
              <a:t> </a:t>
            </a:r>
            <a:r>
              <a:rPr lang="en-US" sz="1100" dirty="0">
                <a:latin typeface="Trebuchet MS"/>
                <a:cs typeface="Trebuchet MS"/>
              </a:rPr>
              <a:t>and</a:t>
            </a:r>
            <a:r>
              <a:rPr lang="en-US" sz="1100" spc="-30" dirty="0">
                <a:latin typeface="Trebuchet MS"/>
                <a:cs typeface="Trebuchet MS"/>
              </a:rPr>
              <a:t> information</a:t>
            </a:r>
            <a:r>
              <a:rPr lang="en-US" sz="1100" spc="-27" dirty="0">
                <a:latin typeface="Trebuchet MS"/>
                <a:cs typeface="Trebuchet MS"/>
              </a:rPr>
              <a:t> </a:t>
            </a:r>
            <a:r>
              <a:rPr lang="en-US" sz="1100" spc="-13" dirty="0">
                <a:latin typeface="Trebuchet MS"/>
                <a:cs typeface="Trebuchet MS"/>
              </a:rPr>
              <a:t>problems.</a:t>
            </a:r>
            <a:r>
              <a:rPr lang="en-US" sz="1100" spc="138" dirty="0">
                <a:latin typeface="Trebuchet MS"/>
                <a:cs typeface="Trebuchet MS"/>
              </a:rPr>
              <a:t> </a:t>
            </a:r>
            <a:r>
              <a:rPr lang="en-US" sz="1100" dirty="0">
                <a:latin typeface="Trebuchet MS"/>
                <a:cs typeface="Trebuchet MS"/>
              </a:rPr>
              <a:t>If</a:t>
            </a:r>
            <a:r>
              <a:rPr lang="en-US" sz="1100" spc="-30" dirty="0">
                <a:latin typeface="Trebuchet MS"/>
                <a:cs typeface="Trebuchet MS"/>
              </a:rPr>
              <a:t> </a:t>
            </a:r>
            <a:r>
              <a:rPr lang="en-US" sz="1100" spc="-13" dirty="0">
                <a:latin typeface="Trebuchet MS"/>
                <a:cs typeface="Trebuchet MS"/>
              </a:rPr>
              <a:t>we</a:t>
            </a:r>
            <a:r>
              <a:rPr lang="en-US" sz="1100" spc="-27" dirty="0">
                <a:latin typeface="Trebuchet MS"/>
                <a:cs typeface="Trebuchet MS"/>
              </a:rPr>
              <a:t> </a:t>
            </a:r>
            <a:r>
              <a:rPr lang="en-US" sz="1100" spc="-13" dirty="0">
                <a:latin typeface="Trebuchet MS"/>
                <a:cs typeface="Trebuchet MS"/>
              </a:rPr>
              <a:t>could</a:t>
            </a:r>
            <a:r>
              <a:rPr lang="en-US" sz="1100" spc="-30" dirty="0">
                <a:latin typeface="Trebuchet MS"/>
                <a:cs typeface="Trebuchet MS"/>
              </a:rPr>
              <a:t> </a:t>
            </a:r>
            <a:r>
              <a:rPr lang="en-US" sz="1100" dirty="0">
                <a:latin typeface="Trebuchet MS"/>
                <a:cs typeface="Trebuchet MS"/>
              </a:rPr>
              <a:t>only</a:t>
            </a:r>
            <a:r>
              <a:rPr lang="en-US" sz="1100" spc="-30" dirty="0">
                <a:latin typeface="Trebuchet MS"/>
                <a:cs typeface="Trebuchet MS"/>
              </a:rPr>
              <a:t> </a:t>
            </a:r>
            <a:r>
              <a:rPr lang="en-US" sz="1100" spc="-24" dirty="0">
                <a:latin typeface="Trebuchet MS"/>
                <a:cs typeface="Trebuchet MS"/>
              </a:rPr>
              <a:t>figure</a:t>
            </a:r>
            <a:r>
              <a:rPr lang="en-US" sz="1100" spc="-30" dirty="0">
                <a:latin typeface="Trebuchet MS"/>
                <a:cs typeface="Trebuchet MS"/>
              </a:rPr>
              <a:t> </a:t>
            </a:r>
            <a:r>
              <a:rPr lang="en-US" sz="1100" dirty="0">
                <a:latin typeface="Trebuchet MS"/>
                <a:cs typeface="Trebuchet MS"/>
              </a:rPr>
              <a:t>out</a:t>
            </a:r>
            <a:r>
              <a:rPr lang="en-US" sz="1100" spc="-30" dirty="0">
                <a:latin typeface="Trebuchet MS"/>
                <a:cs typeface="Trebuchet MS"/>
              </a:rPr>
              <a:t> </a:t>
            </a:r>
            <a:r>
              <a:rPr lang="en-US" sz="1100" dirty="0">
                <a:latin typeface="Trebuchet MS"/>
                <a:cs typeface="Trebuchet MS"/>
              </a:rPr>
              <a:t>a</a:t>
            </a:r>
            <a:r>
              <a:rPr lang="en-US" sz="1100" spc="-30" dirty="0">
                <a:latin typeface="Trebuchet MS"/>
                <a:cs typeface="Trebuchet MS"/>
              </a:rPr>
              <a:t> </a:t>
            </a:r>
            <a:r>
              <a:rPr lang="en-US" sz="1100" spc="-7" dirty="0">
                <a:latin typeface="Trebuchet MS"/>
                <a:cs typeface="Trebuchet MS"/>
              </a:rPr>
              <a:t>way</a:t>
            </a:r>
            <a:r>
              <a:rPr lang="en-US" sz="1100" spc="-30"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spc="-34" dirty="0">
                <a:latin typeface="Trebuchet MS"/>
                <a:cs typeface="Trebuchet MS"/>
              </a:rPr>
              <a:t>encode</a:t>
            </a:r>
            <a:r>
              <a:rPr lang="en-US" sz="1100" spc="-30" dirty="0">
                <a:latin typeface="Trebuchet MS"/>
                <a:cs typeface="Trebuchet MS"/>
              </a:rPr>
              <a:t> prior </a:t>
            </a:r>
            <a:r>
              <a:rPr lang="en-US" sz="1100" spc="-34" dirty="0">
                <a:latin typeface="Trebuchet MS"/>
                <a:cs typeface="Trebuchet MS"/>
              </a:rPr>
              <a:t>knowledge</a:t>
            </a:r>
            <a:r>
              <a:rPr lang="en-US" sz="1100" spc="-27" dirty="0">
                <a:latin typeface="Trebuchet MS"/>
                <a:cs typeface="Trebuchet MS"/>
              </a:rPr>
              <a:t> </a:t>
            </a:r>
            <a:r>
              <a:rPr lang="en-US" sz="1100" spc="-17" dirty="0">
                <a:latin typeface="Trebuchet MS"/>
                <a:cs typeface="Trebuchet MS"/>
              </a:rPr>
              <a:t>in 	</a:t>
            </a:r>
            <a:r>
              <a:rPr lang="en-US" sz="1100" spc="-44" dirty="0">
                <a:latin typeface="Trebuchet MS"/>
                <a:cs typeface="Trebuchet MS"/>
              </a:rPr>
              <a:t>these</a:t>
            </a:r>
            <a:r>
              <a:rPr lang="en-US" sz="1100" spc="-40" dirty="0">
                <a:latin typeface="Trebuchet MS"/>
                <a:cs typeface="Trebuchet MS"/>
              </a:rPr>
              <a:t> </a:t>
            </a:r>
            <a:r>
              <a:rPr lang="en-US" sz="1100" spc="-30" dirty="0">
                <a:latin typeface="Trebuchet MS"/>
                <a:cs typeface="Trebuchet MS"/>
              </a:rPr>
              <a:t>systems,</a:t>
            </a:r>
            <a:r>
              <a:rPr lang="en-US" sz="1100" spc="-51" dirty="0">
                <a:latin typeface="Trebuchet MS"/>
                <a:cs typeface="Trebuchet MS"/>
              </a:rPr>
              <a:t> </a:t>
            </a:r>
            <a:r>
              <a:rPr lang="en-US" sz="1100" spc="-20" dirty="0">
                <a:latin typeface="Trebuchet MS"/>
                <a:cs typeface="Trebuchet MS"/>
              </a:rPr>
              <a:t>then</a:t>
            </a:r>
            <a:r>
              <a:rPr lang="en-US" sz="1100" spc="-47" dirty="0">
                <a:latin typeface="Trebuchet MS"/>
                <a:cs typeface="Trebuchet MS"/>
              </a:rPr>
              <a:t> </a:t>
            </a:r>
            <a:r>
              <a:rPr lang="en-US" sz="1100" spc="-24" dirty="0">
                <a:latin typeface="Trebuchet MS"/>
                <a:cs typeface="Trebuchet MS"/>
              </a:rPr>
              <a:t>they</a:t>
            </a:r>
            <a:r>
              <a:rPr lang="en-US" sz="1100" spc="-47" dirty="0">
                <a:latin typeface="Trebuchet MS"/>
                <a:cs typeface="Trebuchet MS"/>
              </a:rPr>
              <a:t> </a:t>
            </a:r>
            <a:r>
              <a:rPr lang="en-US" sz="1100" spc="-34" dirty="0">
                <a:latin typeface="Trebuchet MS"/>
                <a:cs typeface="Trebuchet MS"/>
              </a:rPr>
              <a:t>would</a:t>
            </a:r>
            <a:r>
              <a:rPr lang="en-US" sz="1100" spc="-44" dirty="0">
                <a:latin typeface="Trebuchet MS"/>
                <a:cs typeface="Trebuchet MS"/>
              </a:rPr>
              <a:t> </a:t>
            </a:r>
            <a:r>
              <a:rPr lang="en-US" sz="1100" spc="-20" dirty="0">
                <a:latin typeface="Trebuchet MS"/>
                <a:cs typeface="Trebuchet MS"/>
              </a:rPr>
              <a:t>have</a:t>
            </a:r>
            <a:r>
              <a:rPr lang="en-US" sz="1100" spc="-44" dirty="0">
                <a:latin typeface="Trebuchet MS"/>
                <a:cs typeface="Trebuchet MS"/>
              </a:rPr>
              <a:t> </a:t>
            </a:r>
            <a:r>
              <a:rPr lang="en-US" sz="1100" spc="-27" dirty="0">
                <a:latin typeface="Trebuchet MS"/>
                <a:cs typeface="Trebuchet MS"/>
              </a:rPr>
              <a:t>the</a:t>
            </a:r>
            <a:r>
              <a:rPr lang="en-US" sz="1100" spc="-44" dirty="0">
                <a:latin typeface="Trebuchet MS"/>
                <a:cs typeface="Trebuchet MS"/>
              </a:rPr>
              <a:t> </a:t>
            </a:r>
            <a:r>
              <a:rPr lang="en-US" sz="1100" spc="-40" dirty="0">
                <a:latin typeface="Trebuchet MS"/>
                <a:cs typeface="Trebuchet MS"/>
              </a:rPr>
              <a:t>necessary </a:t>
            </a:r>
            <a:r>
              <a:rPr lang="en-US" sz="1100" spc="-37" dirty="0">
                <a:latin typeface="Trebuchet MS"/>
                <a:cs typeface="Trebuchet MS"/>
              </a:rPr>
              <a:t>information</a:t>
            </a:r>
            <a:r>
              <a:rPr lang="en-US" sz="1100" spc="-44" dirty="0">
                <a:latin typeface="Trebuchet MS"/>
                <a:cs typeface="Trebuchet MS"/>
              </a:rPr>
              <a:t> </a:t>
            </a:r>
            <a:r>
              <a:rPr lang="en-US" sz="1100" dirty="0">
                <a:latin typeface="Trebuchet MS"/>
                <a:cs typeface="Trebuchet MS"/>
              </a:rPr>
              <a:t>and</a:t>
            </a:r>
            <a:r>
              <a:rPr lang="en-US" sz="1100" spc="-47" dirty="0">
                <a:latin typeface="Trebuchet MS"/>
                <a:cs typeface="Trebuchet MS"/>
              </a:rPr>
              <a:t> </a:t>
            </a:r>
            <a:r>
              <a:rPr lang="en-US" sz="1100" spc="-13" dirty="0">
                <a:latin typeface="Trebuchet MS"/>
                <a:cs typeface="Trebuchet MS"/>
              </a:rPr>
              <a:t>also</a:t>
            </a:r>
            <a:r>
              <a:rPr lang="en-US" sz="1100" spc="-44" dirty="0">
                <a:latin typeface="Trebuchet MS"/>
                <a:cs typeface="Trebuchet MS"/>
              </a:rPr>
              <a:t> </a:t>
            </a:r>
            <a:r>
              <a:rPr lang="en-US" sz="1100" spc="-20" dirty="0">
                <a:latin typeface="Trebuchet MS"/>
                <a:cs typeface="Trebuchet MS"/>
              </a:rPr>
              <a:t>have</a:t>
            </a:r>
            <a:r>
              <a:rPr lang="en-US" sz="1100" spc="-44" dirty="0">
                <a:latin typeface="Trebuchet MS"/>
                <a:cs typeface="Trebuchet MS"/>
              </a:rPr>
              <a:t> </a:t>
            </a:r>
            <a:r>
              <a:rPr lang="en-US" sz="1100" dirty="0">
                <a:latin typeface="Trebuchet MS"/>
                <a:cs typeface="Trebuchet MS"/>
              </a:rPr>
              <a:t>to</a:t>
            </a:r>
            <a:r>
              <a:rPr lang="en-US" sz="1100" spc="-44" dirty="0">
                <a:latin typeface="Trebuchet MS"/>
                <a:cs typeface="Trebuchet MS"/>
              </a:rPr>
              <a:t> </a:t>
            </a:r>
            <a:r>
              <a:rPr lang="en-US" sz="1100" dirty="0">
                <a:latin typeface="Trebuchet MS"/>
                <a:cs typeface="Trebuchet MS"/>
              </a:rPr>
              <a:t>do</a:t>
            </a:r>
            <a:r>
              <a:rPr lang="en-US" sz="1100" spc="-47" dirty="0">
                <a:latin typeface="Trebuchet MS"/>
                <a:cs typeface="Trebuchet MS"/>
              </a:rPr>
              <a:t> </a:t>
            </a:r>
            <a:r>
              <a:rPr lang="en-US" sz="1100" spc="-24" dirty="0">
                <a:latin typeface="Trebuchet MS"/>
                <a:cs typeface="Trebuchet MS"/>
              </a:rPr>
              <a:t>less</a:t>
            </a:r>
            <a:r>
              <a:rPr lang="en-US" sz="1100" spc="-44" dirty="0">
                <a:latin typeface="Trebuchet MS"/>
                <a:cs typeface="Trebuchet MS"/>
              </a:rPr>
              <a:t> </a:t>
            </a:r>
            <a:r>
              <a:rPr lang="en-US" sz="1100" spc="-7" dirty="0">
                <a:latin typeface="Trebuchet MS"/>
                <a:cs typeface="Trebuchet MS"/>
              </a:rPr>
              <a:t>compute.</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1056586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spc="-37" dirty="0">
                <a:latin typeface="Trebuchet MS"/>
                <a:cs typeface="Trebuchet MS"/>
              </a:rPr>
              <a:t>Instead</a:t>
            </a:r>
            <a:r>
              <a:rPr lang="en-US" sz="1100" spc="-51" dirty="0">
                <a:latin typeface="Trebuchet MS"/>
                <a:cs typeface="Trebuchet MS"/>
              </a:rPr>
              <a:t> </a:t>
            </a:r>
            <a:r>
              <a:rPr lang="en-US" sz="1100" spc="-54" dirty="0">
                <a:latin typeface="Trebuchet MS"/>
                <a:cs typeface="Trebuchet MS"/>
              </a:rPr>
              <a:t>of</a:t>
            </a:r>
            <a:r>
              <a:rPr lang="en-US" sz="1100" spc="-47" dirty="0">
                <a:latin typeface="Trebuchet MS"/>
                <a:cs typeface="Trebuchet MS"/>
              </a:rPr>
              <a:t> </a:t>
            </a:r>
            <a:r>
              <a:rPr lang="en-US" sz="1100" spc="-54" dirty="0">
                <a:latin typeface="Trebuchet MS"/>
                <a:cs typeface="Trebuchet MS"/>
              </a:rPr>
              <a:t>the</a:t>
            </a:r>
            <a:r>
              <a:rPr lang="en-US" sz="1100" spc="-47" dirty="0">
                <a:latin typeface="Trebuchet MS"/>
                <a:cs typeface="Trebuchet MS"/>
              </a:rPr>
              <a:t> solve-it-</a:t>
            </a:r>
            <a:r>
              <a:rPr lang="en-US" sz="1100" spc="-51" dirty="0">
                <a:latin typeface="Trebuchet MS"/>
                <a:cs typeface="Trebuchet MS"/>
              </a:rPr>
              <a:t>all </a:t>
            </a:r>
            <a:r>
              <a:rPr lang="en-US" sz="1100" spc="-37" dirty="0">
                <a:latin typeface="Trebuchet MS"/>
                <a:cs typeface="Trebuchet MS"/>
              </a:rPr>
              <a:t>optimism</a:t>
            </a:r>
            <a:r>
              <a:rPr lang="en-US" sz="1100" spc="-47" dirty="0">
                <a:latin typeface="Trebuchet MS"/>
                <a:cs typeface="Trebuchet MS"/>
              </a:rPr>
              <a:t> </a:t>
            </a:r>
            <a:r>
              <a:rPr lang="en-US" sz="1100" spc="-40" dirty="0">
                <a:latin typeface="Trebuchet MS"/>
                <a:cs typeface="Trebuchet MS"/>
              </a:rPr>
              <a:t>from</a:t>
            </a:r>
            <a:r>
              <a:rPr lang="en-US" sz="1100" spc="-47" dirty="0">
                <a:latin typeface="Trebuchet MS"/>
                <a:cs typeface="Trebuchet MS"/>
              </a:rPr>
              <a:t> </a:t>
            </a:r>
            <a:r>
              <a:rPr lang="en-US" sz="1100" spc="-54" dirty="0">
                <a:latin typeface="Trebuchet MS"/>
                <a:cs typeface="Trebuchet MS"/>
              </a:rPr>
              <a:t>the</a:t>
            </a:r>
            <a:r>
              <a:rPr lang="en-US" sz="1100" spc="-51" dirty="0">
                <a:latin typeface="Trebuchet MS"/>
                <a:cs typeface="Trebuchet MS"/>
              </a:rPr>
              <a:t> </a:t>
            </a:r>
            <a:r>
              <a:rPr lang="en-US" sz="1100" spc="-30" dirty="0">
                <a:latin typeface="Trebuchet MS"/>
                <a:cs typeface="Trebuchet MS"/>
              </a:rPr>
              <a:t>1950s,</a:t>
            </a:r>
            <a:r>
              <a:rPr lang="en-US" sz="1100" spc="-24" dirty="0">
                <a:latin typeface="Trebuchet MS"/>
                <a:cs typeface="Trebuchet MS"/>
              </a:rPr>
              <a:t> </a:t>
            </a:r>
            <a:r>
              <a:rPr lang="en-US" sz="1100" spc="-61" dirty="0">
                <a:latin typeface="Trebuchet MS"/>
                <a:cs typeface="Trebuchet MS"/>
              </a:rPr>
              <a:t>researchers</a:t>
            </a:r>
            <a:r>
              <a:rPr lang="en-US" sz="1100" spc="-44" dirty="0">
                <a:latin typeface="Trebuchet MS"/>
                <a:cs typeface="Trebuchet MS"/>
              </a:rPr>
              <a:t> focused </a:t>
            </a:r>
            <a:r>
              <a:rPr lang="en-US" sz="1100" spc="-34" dirty="0">
                <a:latin typeface="Trebuchet MS"/>
                <a:cs typeface="Trebuchet MS"/>
              </a:rPr>
              <a:t>on</a:t>
            </a:r>
            <a:r>
              <a:rPr lang="en-US" sz="1100" spc="-47" dirty="0">
                <a:latin typeface="Trebuchet MS"/>
                <a:cs typeface="Trebuchet MS"/>
              </a:rPr>
              <a:t> </a:t>
            </a:r>
            <a:r>
              <a:rPr lang="en-US" sz="1100" spc="-37" dirty="0">
                <a:latin typeface="Trebuchet MS"/>
                <a:cs typeface="Trebuchet MS"/>
              </a:rPr>
              <a:t>building</a:t>
            </a:r>
            <a:r>
              <a:rPr lang="en-US" sz="1100" spc="-51" dirty="0">
                <a:latin typeface="Trebuchet MS"/>
                <a:cs typeface="Trebuchet MS"/>
              </a:rPr>
              <a:t> </a:t>
            </a:r>
            <a:r>
              <a:rPr lang="en-US" sz="1100" spc="-54" dirty="0">
                <a:latin typeface="Trebuchet MS"/>
                <a:cs typeface="Trebuchet MS"/>
              </a:rPr>
              <a:t>narrow</a:t>
            </a:r>
            <a:r>
              <a:rPr lang="en-US" sz="1100" spc="-47" dirty="0">
                <a:latin typeface="Trebuchet MS"/>
                <a:cs typeface="Trebuchet MS"/>
              </a:rPr>
              <a:t> </a:t>
            </a:r>
            <a:r>
              <a:rPr lang="en-US" sz="1100" spc="-51" dirty="0">
                <a:latin typeface="Trebuchet MS"/>
                <a:cs typeface="Trebuchet MS"/>
              </a:rPr>
              <a:t>practical</a:t>
            </a:r>
            <a:r>
              <a:rPr lang="en-US" sz="1100" spc="-44" dirty="0">
                <a:latin typeface="Trebuchet MS"/>
                <a:cs typeface="Trebuchet MS"/>
              </a:rPr>
              <a:t> </a:t>
            </a:r>
            <a:r>
              <a:rPr lang="en-US" sz="1100" spc="-7" dirty="0">
                <a:latin typeface="Trebuchet MS"/>
                <a:cs typeface="Trebuchet MS"/>
              </a:rPr>
              <a:t>systems 	</a:t>
            </a:r>
            <a:r>
              <a:rPr lang="en-US" sz="1100" dirty="0">
                <a:latin typeface="Trebuchet MS"/>
                <a:cs typeface="Trebuchet MS"/>
              </a:rPr>
              <a:t>in</a:t>
            </a:r>
            <a:r>
              <a:rPr lang="en-US" sz="1100" spc="-57" dirty="0">
                <a:latin typeface="Trebuchet MS"/>
                <a:cs typeface="Trebuchet MS"/>
              </a:rPr>
              <a:t> </a:t>
            </a:r>
            <a:r>
              <a:rPr lang="en-US" sz="1100" spc="-44" dirty="0">
                <a:latin typeface="Trebuchet MS"/>
                <a:cs typeface="Trebuchet MS"/>
              </a:rPr>
              <a:t>targeted</a:t>
            </a:r>
            <a:r>
              <a:rPr lang="en-US" sz="1100" spc="-37" dirty="0">
                <a:latin typeface="Trebuchet MS"/>
                <a:cs typeface="Trebuchet MS"/>
              </a:rPr>
              <a:t> </a:t>
            </a:r>
            <a:r>
              <a:rPr lang="en-US" sz="1100" spc="-24" dirty="0">
                <a:latin typeface="Trebuchet MS"/>
                <a:cs typeface="Trebuchet MS"/>
              </a:rPr>
              <a:t>domains.</a:t>
            </a:r>
            <a:r>
              <a:rPr lang="en-US" sz="1100" spc="51" dirty="0">
                <a:latin typeface="Trebuchet MS"/>
                <a:cs typeface="Trebuchet MS"/>
              </a:rPr>
              <a:t> </a:t>
            </a:r>
            <a:r>
              <a:rPr lang="en-US" sz="1100" spc="-7" dirty="0">
                <a:latin typeface="Trebuchet MS"/>
                <a:cs typeface="Trebuchet MS"/>
              </a:rPr>
              <a:t>These</a:t>
            </a:r>
            <a:r>
              <a:rPr lang="en-US" sz="1100" spc="-44" dirty="0">
                <a:latin typeface="Trebuchet MS"/>
                <a:cs typeface="Trebuchet MS"/>
              </a:rPr>
              <a:t> became</a:t>
            </a:r>
            <a:r>
              <a:rPr lang="en-US" sz="1100" spc="-37" dirty="0">
                <a:latin typeface="Trebuchet MS"/>
                <a:cs typeface="Trebuchet MS"/>
              </a:rPr>
              <a:t> </a:t>
            </a:r>
            <a:r>
              <a:rPr lang="en-US" sz="1100" spc="-17" dirty="0">
                <a:latin typeface="Trebuchet MS"/>
                <a:cs typeface="Trebuchet MS"/>
              </a:rPr>
              <a:t>known</a:t>
            </a:r>
            <a:r>
              <a:rPr lang="en-US" sz="1100" spc="-44" dirty="0">
                <a:latin typeface="Trebuchet MS"/>
                <a:cs typeface="Trebuchet MS"/>
              </a:rPr>
              <a:t> </a:t>
            </a:r>
            <a:r>
              <a:rPr lang="en-US" sz="1100" dirty="0">
                <a:latin typeface="Trebuchet MS"/>
                <a:cs typeface="Trebuchet MS"/>
              </a:rPr>
              <a:t>as</a:t>
            </a:r>
            <a:r>
              <a:rPr lang="en-US" sz="1100" spc="-44" dirty="0">
                <a:latin typeface="Trebuchet MS"/>
                <a:cs typeface="Trebuchet MS"/>
              </a:rPr>
              <a:t> </a:t>
            </a:r>
            <a:r>
              <a:rPr lang="en-US" sz="1100" b="1" spc="-13" dirty="0">
                <a:latin typeface="Trebuchet MS"/>
                <a:cs typeface="Trebuchet MS"/>
              </a:rPr>
              <a:t>expert</a:t>
            </a:r>
            <a:r>
              <a:rPr lang="en-US" sz="1100" b="1" spc="-17" dirty="0">
                <a:latin typeface="Trebuchet MS"/>
                <a:cs typeface="Trebuchet MS"/>
              </a:rPr>
              <a:t> </a:t>
            </a:r>
            <a:r>
              <a:rPr lang="en-US" sz="1100" b="1" spc="-7" dirty="0">
                <a:latin typeface="Trebuchet MS"/>
                <a:cs typeface="Trebuchet MS"/>
              </a:rPr>
              <a:t>systems</a:t>
            </a:r>
            <a:r>
              <a:rPr lang="en-US" sz="1100" spc="-7" dirty="0">
                <a:latin typeface="Trebuchet MS"/>
                <a:cs typeface="Trebuchet MS"/>
              </a:rPr>
              <a:t>.</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2180530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spc="7" dirty="0">
                <a:latin typeface="Trebuchet MS"/>
                <a:cs typeface="Trebuchet MS"/>
              </a:rPr>
              <a:t>This</a:t>
            </a:r>
            <a:r>
              <a:rPr lang="en-US" sz="1100" spc="-81" dirty="0">
                <a:latin typeface="Trebuchet MS"/>
                <a:cs typeface="Trebuchet MS"/>
              </a:rPr>
              <a:t> </a:t>
            </a:r>
            <a:r>
              <a:rPr lang="en-US" sz="1100" spc="-51" dirty="0">
                <a:latin typeface="Trebuchet MS"/>
                <a:cs typeface="Trebuchet MS"/>
              </a:rPr>
              <a:t>was</a:t>
            </a:r>
            <a:r>
              <a:rPr lang="en-US" sz="1100" spc="-81" dirty="0">
                <a:latin typeface="Trebuchet MS"/>
                <a:cs typeface="Trebuchet MS"/>
              </a:rPr>
              <a:t> </a:t>
            </a:r>
            <a:r>
              <a:rPr lang="en-US" sz="1100" spc="-54" dirty="0">
                <a:latin typeface="Trebuchet MS"/>
                <a:cs typeface="Trebuchet MS"/>
              </a:rPr>
              <a:t>the</a:t>
            </a:r>
            <a:r>
              <a:rPr lang="en-US" sz="1100" spc="-81" dirty="0">
                <a:latin typeface="Trebuchet MS"/>
                <a:cs typeface="Trebuchet MS"/>
              </a:rPr>
              <a:t> </a:t>
            </a:r>
            <a:r>
              <a:rPr lang="en-US" sz="1100" spc="-44" dirty="0">
                <a:latin typeface="Trebuchet MS"/>
                <a:cs typeface="Trebuchet MS"/>
              </a:rPr>
              <a:t>first</a:t>
            </a:r>
            <a:r>
              <a:rPr lang="en-US" sz="1100" spc="-81" dirty="0">
                <a:latin typeface="Trebuchet MS"/>
                <a:cs typeface="Trebuchet MS"/>
              </a:rPr>
              <a:t> </a:t>
            </a:r>
            <a:r>
              <a:rPr lang="en-US" sz="1100" spc="-51" dirty="0">
                <a:latin typeface="Trebuchet MS"/>
                <a:cs typeface="Trebuchet MS"/>
              </a:rPr>
              <a:t>time</a:t>
            </a:r>
            <a:r>
              <a:rPr lang="en-US" sz="1100" spc="-81" dirty="0">
                <a:latin typeface="Trebuchet MS"/>
                <a:cs typeface="Trebuchet MS"/>
              </a:rPr>
              <a:t> </a:t>
            </a:r>
            <a:r>
              <a:rPr lang="en-US" sz="1100" spc="44" dirty="0">
                <a:latin typeface="Trebuchet MS"/>
                <a:cs typeface="Trebuchet MS"/>
              </a:rPr>
              <a:t>AI</a:t>
            </a:r>
            <a:r>
              <a:rPr lang="en-US" sz="1100" spc="-81" dirty="0">
                <a:latin typeface="Trebuchet MS"/>
                <a:cs typeface="Trebuchet MS"/>
              </a:rPr>
              <a:t> </a:t>
            </a:r>
            <a:r>
              <a:rPr lang="en-US" sz="1100" spc="-37" dirty="0">
                <a:latin typeface="Trebuchet MS"/>
                <a:cs typeface="Trebuchet MS"/>
              </a:rPr>
              <a:t>had</a:t>
            </a:r>
            <a:r>
              <a:rPr lang="en-US" sz="1100" spc="-81" dirty="0">
                <a:latin typeface="Trebuchet MS"/>
                <a:cs typeface="Trebuchet MS"/>
              </a:rPr>
              <a:t> </a:t>
            </a:r>
            <a:r>
              <a:rPr lang="en-US" sz="1100" spc="-40" dirty="0">
                <a:latin typeface="Trebuchet MS"/>
                <a:cs typeface="Trebuchet MS"/>
              </a:rPr>
              <a:t>a</a:t>
            </a:r>
            <a:r>
              <a:rPr lang="en-US" sz="1100" spc="-81" dirty="0">
                <a:latin typeface="Trebuchet MS"/>
                <a:cs typeface="Trebuchet MS"/>
              </a:rPr>
              <a:t> </a:t>
            </a:r>
            <a:r>
              <a:rPr lang="en-US" sz="1100" spc="-51" dirty="0">
                <a:latin typeface="Trebuchet MS"/>
                <a:cs typeface="Trebuchet MS"/>
              </a:rPr>
              <a:t>measurable</a:t>
            </a:r>
            <a:r>
              <a:rPr lang="en-US" sz="1100" spc="-81" dirty="0">
                <a:latin typeface="Trebuchet MS"/>
                <a:cs typeface="Trebuchet MS"/>
              </a:rPr>
              <a:t> </a:t>
            </a:r>
            <a:r>
              <a:rPr lang="en-US" sz="1100" spc="-40" dirty="0">
                <a:latin typeface="Trebuchet MS"/>
                <a:cs typeface="Trebuchet MS"/>
              </a:rPr>
              <a:t>impact</a:t>
            </a:r>
            <a:r>
              <a:rPr lang="en-US" sz="1100" spc="-81" dirty="0">
                <a:latin typeface="Trebuchet MS"/>
                <a:cs typeface="Trebuchet MS"/>
              </a:rPr>
              <a:t> </a:t>
            </a:r>
            <a:r>
              <a:rPr lang="en-US" sz="1100" spc="-30" dirty="0">
                <a:latin typeface="Trebuchet MS"/>
                <a:cs typeface="Trebuchet MS"/>
              </a:rPr>
              <a:t>on</a:t>
            </a:r>
            <a:r>
              <a:rPr lang="en-US" sz="1100" spc="-81" dirty="0">
                <a:latin typeface="Trebuchet MS"/>
                <a:cs typeface="Trebuchet MS"/>
              </a:rPr>
              <a:t> </a:t>
            </a:r>
            <a:r>
              <a:rPr lang="en-US" sz="1100" spc="-51" dirty="0">
                <a:latin typeface="Trebuchet MS"/>
                <a:cs typeface="Trebuchet MS"/>
              </a:rPr>
              <a:t>industry.</a:t>
            </a:r>
            <a:r>
              <a:rPr lang="en-US" sz="1100" spc="121" dirty="0">
                <a:latin typeface="Trebuchet MS"/>
                <a:cs typeface="Trebuchet MS"/>
              </a:rPr>
              <a:t> </a:t>
            </a:r>
            <a:r>
              <a:rPr lang="en-US" sz="1100" spc="-61" dirty="0">
                <a:latin typeface="Trebuchet MS"/>
                <a:cs typeface="Trebuchet MS"/>
              </a:rPr>
              <a:t>However,</a:t>
            </a:r>
            <a:r>
              <a:rPr lang="en-US" sz="1100" spc="-57" dirty="0">
                <a:latin typeface="Trebuchet MS"/>
                <a:cs typeface="Trebuchet MS"/>
              </a:rPr>
              <a:t> </a:t>
            </a:r>
            <a:r>
              <a:rPr lang="en-US" sz="1100" spc="-54" dirty="0">
                <a:latin typeface="Trebuchet MS"/>
                <a:cs typeface="Trebuchet MS"/>
              </a:rPr>
              <a:t>the</a:t>
            </a:r>
            <a:r>
              <a:rPr lang="en-US" sz="1100" spc="-81" dirty="0">
                <a:latin typeface="Trebuchet MS"/>
                <a:cs typeface="Trebuchet MS"/>
              </a:rPr>
              <a:t> </a:t>
            </a:r>
            <a:r>
              <a:rPr lang="en-US" sz="1100" spc="-37" dirty="0">
                <a:latin typeface="Trebuchet MS"/>
                <a:cs typeface="Trebuchet MS"/>
              </a:rPr>
              <a:t>technology</a:t>
            </a:r>
            <a:r>
              <a:rPr lang="en-US" sz="1100" spc="-81" dirty="0">
                <a:latin typeface="Trebuchet MS"/>
                <a:cs typeface="Trebuchet MS"/>
              </a:rPr>
              <a:t> </a:t>
            </a:r>
            <a:r>
              <a:rPr lang="en-US" sz="1100" spc="-37" dirty="0">
                <a:latin typeface="Trebuchet MS"/>
                <a:cs typeface="Trebuchet MS"/>
              </a:rPr>
              <a:t>ran</a:t>
            </a:r>
            <a:r>
              <a:rPr lang="en-US" sz="1100" spc="-81" dirty="0">
                <a:latin typeface="Trebuchet MS"/>
                <a:cs typeface="Trebuchet MS"/>
              </a:rPr>
              <a:t> </a:t>
            </a:r>
            <a:r>
              <a:rPr lang="en-US" sz="1100" spc="-34" dirty="0">
                <a:latin typeface="Trebuchet MS"/>
                <a:cs typeface="Trebuchet MS"/>
              </a:rPr>
              <a:t>into</a:t>
            </a:r>
            <a:r>
              <a:rPr lang="en-US" sz="1100" spc="-81" dirty="0">
                <a:latin typeface="Trebuchet MS"/>
                <a:cs typeface="Trebuchet MS"/>
              </a:rPr>
              <a:t> </a:t>
            </a:r>
            <a:r>
              <a:rPr lang="en-US" sz="1100" spc="-40" dirty="0">
                <a:latin typeface="Trebuchet MS"/>
                <a:cs typeface="Trebuchet MS"/>
              </a:rPr>
              <a:t>limitations</a:t>
            </a:r>
            <a:r>
              <a:rPr lang="en-US" sz="1100" spc="-27" dirty="0">
                <a:latin typeface="Trebuchet MS"/>
                <a:cs typeface="Trebuchet MS"/>
              </a:rPr>
              <a:t> 	</a:t>
            </a:r>
            <a:r>
              <a:rPr lang="en-US" sz="1100" spc="-37" dirty="0">
                <a:latin typeface="Trebuchet MS"/>
                <a:cs typeface="Trebuchet MS"/>
              </a:rPr>
              <a:t>and</a:t>
            </a:r>
            <a:r>
              <a:rPr lang="en-US" sz="1100" spc="13" dirty="0">
                <a:latin typeface="Trebuchet MS"/>
                <a:cs typeface="Trebuchet MS"/>
              </a:rPr>
              <a:t> </a:t>
            </a:r>
            <a:r>
              <a:rPr lang="en-US" sz="1100" spc="-61" dirty="0">
                <a:latin typeface="Trebuchet MS"/>
                <a:cs typeface="Trebuchet MS"/>
              </a:rPr>
              <a:t>failed</a:t>
            </a:r>
            <a:r>
              <a:rPr lang="en-US" sz="1100" spc="13" dirty="0">
                <a:latin typeface="Trebuchet MS"/>
                <a:cs typeface="Trebuchet MS"/>
              </a:rPr>
              <a:t> </a:t>
            </a:r>
            <a:r>
              <a:rPr lang="en-US" sz="1100" spc="-30" dirty="0">
                <a:latin typeface="Trebuchet MS"/>
                <a:cs typeface="Trebuchet MS"/>
              </a:rPr>
              <a:t>to</a:t>
            </a:r>
            <a:r>
              <a:rPr lang="en-US" sz="1100" spc="13" dirty="0">
                <a:latin typeface="Trebuchet MS"/>
                <a:cs typeface="Trebuchet MS"/>
              </a:rPr>
              <a:t> </a:t>
            </a:r>
            <a:r>
              <a:rPr lang="en-US" sz="1100" spc="-54" dirty="0">
                <a:latin typeface="Trebuchet MS"/>
                <a:cs typeface="Trebuchet MS"/>
              </a:rPr>
              <a:t>scale</a:t>
            </a:r>
            <a:r>
              <a:rPr lang="en-US" sz="1100" spc="13" dirty="0">
                <a:latin typeface="Trebuchet MS"/>
                <a:cs typeface="Trebuchet MS"/>
              </a:rPr>
              <a:t> </a:t>
            </a:r>
            <a:r>
              <a:rPr lang="en-US" sz="1100" spc="-30" dirty="0">
                <a:latin typeface="Trebuchet MS"/>
                <a:cs typeface="Trebuchet MS"/>
              </a:rPr>
              <a:t>up</a:t>
            </a:r>
            <a:r>
              <a:rPr lang="en-US" sz="1100" spc="13" dirty="0">
                <a:latin typeface="Trebuchet MS"/>
                <a:cs typeface="Trebuchet MS"/>
              </a:rPr>
              <a:t> </a:t>
            </a:r>
            <a:r>
              <a:rPr lang="en-US" sz="1100" spc="-30" dirty="0">
                <a:latin typeface="Trebuchet MS"/>
                <a:cs typeface="Trebuchet MS"/>
              </a:rPr>
              <a:t>to</a:t>
            </a:r>
            <a:r>
              <a:rPr lang="en-US" sz="1100" spc="13" dirty="0">
                <a:latin typeface="Trebuchet MS"/>
                <a:cs typeface="Trebuchet MS"/>
              </a:rPr>
              <a:t> </a:t>
            </a:r>
            <a:r>
              <a:rPr lang="en-US" sz="1100" spc="-61" dirty="0">
                <a:latin typeface="Trebuchet MS"/>
                <a:cs typeface="Trebuchet MS"/>
              </a:rPr>
              <a:t>more</a:t>
            </a:r>
            <a:r>
              <a:rPr lang="en-US" sz="1100" spc="13" dirty="0">
                <a:latin typeface="Trebuchet MS"/>
                <a:cs typeface="Trebuchet MS"/>
              </a:rPr>
              <a:t> </a:t>
            </a:r>
            <a:r>
              <a:rPr lang="en-US" sz="1100" spc="-47" dirty="0">
                <a:latin typeface="Trebuchet MS"/>
                <a:cs typeface="Trebuchet MS"/>
              </a:rPr>
              <a:t>complex</a:t>
            </a:r>
            <a:r>
              <a:rPr lang="en-US" sz="1100" spc="13" dirty="0">
                <a:latin typeface="Trebuchet MS"/>
                <a:cs typeface="Trebuchet MS"/>
              </a:rPr>
              <a:t> </a:t>
            </a:r>
            <a:r>
              <a:rPr lang="en-US" sz="1100" spc="-57" dirty="0">
                <a:latin typeface="Trebuchet MS"/>
                <a:cs typeface="Trebuchet MS"/>
              </a:rPr>
              <a:t>problems.</a:t>
            </a:r>
            <a:r>
              <a:rPr lang="en-US" sz="1100" spc="154" dirty="0">
                <a:latin typeface="Trebuchet MS"/>
                <a:cs typeface="Trebuchet MS"/>
              </a:rPr>
              <a:t> </a:t>
            </a:r>
            <a:r>
              <a:rPr lang="en-US" sz="1100" dirty="0">
                <a:latin typeface="Trebuchet MS"/>
                <a:cs typeface="Trebuchet MS"/>
              </a:rPr>
              <a:t>Due</a:t>
            </a:r>
            <a:r>
              <a:rPr lang="en-US" sz="1100" spc="13" dirty="0">
                <a:latin typeface="Trebuchet MS"/>
                <a:cs typeface="Trebuchet MS"/>
              </a:rPr>
              <a:t> </a:t>
            </a:r>
            <a:r>
              <a:rPr lang="en-US" sz="1100" spc="-30" dirty="0">
                <a:latin typeface="Trebuchet MS"/>
                <a:cs typeface="Trebuchet MS"/>
              </a:rPr>
              <a:t>to</a:t>
            </a:r>
            <a:r>
              <a:rPr lang="en-US" sz="1100" spc="13" dirty="0">
                <a:latin typeface="Trebuchet MS"/>
                <a:cs typeface="Trebuchet MS"/>
              </a:rPr>
              <a:t> </a:t>
            </a:r>
            <a:r>
              <a:rPr lang="en-US" sz="1100" spc="-54" dirty="0">
                <a:latin typeface="Trebuchet MS"/>
                <a:cs typeface="Trebuchet MS"/>
              </a:rPr>
              <a:t>plenty</a:t>
            </a:r>
            <a:r>
              <a:rPr lang="en-US" sz="1100" spc="13" dirty="0">
                <a:latin typeface="Trebuchet MS"/>
                <a:cs typeface="Trebuchet MS"/>
              </a:rPr>
              <a:t> </a:t>
            </a:r>
            <a:r>
              <a:rPr lang="en-US" sz="1100" spc="-51" dirty="0">
                <a:latin typeface="Trebuchet MS"/>
                <a:cs typeface="Trebuchet MS"/>
              </a:rPr>
              <a:t>of</a:t>
            </a:r>
            <a:r>
              <a:rPr lang="en-US" sz="1100" spc="13" dirty="0">
                <a:latin typeface="Trebuchet MS"/>
                <a:cs typeface="Trebuchet MS"/>
              </a:rPr>
              <a:t> </a:t>
            </a:r>
            <a:r>
              <a:rPr lang="en-US" sz="1100" spc="-40" dirty="0">
                <a:latin typeface="Trebuchet MS"/>
                <a:cs typeface="Trebuchet MS"/>
              </a:rPr>
              <a:t>overpromising</a:t>
            </a:r>
            <a:r>
              <a:rPr lang="en-US" sz="1100" spc="13" dirty="0">
                <a:latin typeface="Trebuchet MS"/>
                <a:cs typeface="Trebuchet MS"/>
              </a:rPr>
              <a:t> </a:t>
            </a:r>
            <a:r>
              <a:rPr lang="en-US" sz="1100" spc="-37" dirty="0">
                <a:latin typeface="Trebuchet MS"/>
                <a:cs typeface="Trebuchet MS"/>
              </a:rPr>
              <a:t>and</a:t>
            </a:r>
            <a:r>
              <a:rPr lang="en-US" sz="1100" spc="13" dirty="0">
                <a:latin typeface="Trebuchet MS"/>
                <a:cs typeface="Trebuchet MS"/>
              </a:rPr>
              <a:t> </a:t>
            </a:r>
            <a:r>
              <a:rPr lang="en-US" sz="1100" spc="-51" dirty="0">
                <a:latin typeface="Trebuchet MS"/>
                <a:cs typeface="Trebuchet MS"/>
              </a:rPr>
              <a:t>underdelivering,</a:t>
            </a:r>
            <a:r>
              <a:rPr lang="en-US" sz="1100" spc="20" dirty="0">
                <a:latin typeface="Trebuchet MS"/>
                <a:cs typeface="Trebuchet MS"/>
              </a:rPr>
              <a:t> </a:t>
            </a:r>
            <a:r>
              <a:rPr lang="en-US" sz="1100" spc="-54" dirty="0">
                <a:latin typeface="Trebuchet MS"/>
                <a:cs typeface="Trebuchet MS"/>
              </a:rPr>
              <a:t>the</a:t>
            </a:r>
            <a:r>
              <a:rPr lang="en-US" sz="1100" spc="-34" dirty="0">
                <a:latin typeface="Trebuchet MS"/>
                <a:cs typeface="Trebuchet MS"/>
              </a:rPr>
              <a:t> 	</a:t>
            </a:r>
            <a:r>
              <a:rPr lang="en-US" sz="1100" spc="-64" dirty="0">
                <a:latin typeface="Trebuchet MS"/>
                <a:cs typeface="Trebuchet MS"/>
              </a:rPr>
              <a:t>field</a:t>
            </a:r>
            <a:r>
              <a:rPr lang="en-US" sz="1100" spc="40" dirty="0">
                <a:latin typeface="Trebuchet MS"/>
                <a:cs typeface="Trebuchet MS"/>
              </a:rPr>
              <a:t> </a:t>
            </a:r>
            <a:r>
              <a:rPr lang="en-US" sz="1100" spc="-47" dirty="0">
                <a:latin typeface="Trebuchet MS"/>
                <a:cs typeface="Trebuchet MS"/>
              </a:rPr>
              <a:t>collapsed</a:t>
            </a:r>
            <a:r>
              <a:rPr lang="en-US" sz="1100" spc="40" dirty="0">
                <a:latin typeface="Trebuchet MS"/>
                <a:cs typeface="Trebuchet MS"/>
              </a:rPr>
              <a:t> </a:t>
            </a:r>
            <a:r>
              <a:rPr lang="en-US" sz="1100" spc="-40" dirty="0">
                <a:latin typeface="Trebuchet MS"/>
                <a:cs typeface="Trebuchet MS"/>
              </a:rPr>
              <a:t>again.</a:t>
            </a:r>
            <a:endParaRPr lang="en-US" sz="1100" dirty="0">
              <a:latin typeface="Trebuchet MS"/>
              <a:cs typeface="Trebuchet MS"/>
            </a:endParaRPr>
          </a:p>
          <a:p>
            <a:pPr marL="147316" marR="3426" indent="-139179" algn="just">
              <a:lnSpc>
                <a:spcPts val="1322"/>
              </a:lnSpc>
              <a:spcBef>
                <a:spcPts val="44"/>
              </a:spcBef>
              <a:buFont typeface="Meiryo UI"/>
              <a:buChar char="•"/>
              <a:tabLst>
                <a:tab pos="148172" algn="l"/>
              </a:tabLst>
            </a:pPr>
            <a:r>
              <a:rPr lang="en-US" sz="1100" dirty="0">
                <a:latin typeface="Trebuchet MS"/>
                <a:cs typeface="Trebuchet MS"/>
              </a:rPr>
              <a:t>We</a:t>
            </a:r>
            <a:r>
              <a:rPr lang="en-US" sz="1100" spc="-30" dirty="0">
                <a:latin typeface="Trebuchet MS"/>
                <a:cs typeface="Trebuchet MS"/>
              </a:rPr>
              <a:t> </a:t>
            </a:r>
            <a:r>
              <a:rPr lang="en-US" sz="1100" dirty="0">
                <a:latin typeface="Trebuchet MS"/>
                <a:cs typeface="Trebuchet MS"/>
              </a:rPr>
              <a:t>know</a:t>
            </a:r>
            <a:r>
              <a:rPr lang="en-US" sz="1100" spc="-30" dirty="0">
                <a:latin typeface="Trebuchet MS"/>
                <a:cs typeface="Trebuchet MS"/>
              </a:rPr>
              <a:t> </a:t>
            </a:r>
            <a:r>
              <a:rPr lang="en-US" sz="1100" dirty="0">
                <a:latin typeface="Trebuchet MS"/>
                <a:cs typeface="Trebuchet MS"/>
              </a:rPr>
              <a:t>that</a:t>
            </a:r>
            <a:r>
              <a:rPr lang="en-US" sz="1100" spc="-30" dirty="0">
                <a:latin typeface="Trebuchet MS"/>
                <a:cs typeface="Trebuchet MS"/>
              </a:rPr>
              <a:t> </a:t>
            </a:r>
            <a:r>
              <a:rPr lang="en-US" sz="1100" dirty="0">
                <a:latin typeface="Trebuchet MS"/>
                <a:cs typeface="Trebuchet MS"/>
              </a:rPr>
              <a:t>this</a:t>
            </a:r>
            <a:r>
              <a:rPr lang="en-US" sz="1100" spc="-30" dirty="0">
                <a:latin typeface="Trebuchet MS"/>
                <a:cs typeface="Trebuchet MS"/>
              </a:rPr>
              <a:t> </a:t>
            </a:r>
            <a:r>
              <a:rPr lang="en-US" sz="1100" dirty="0">
                <a:latin typeface="Trebuchet MS"/>
                <a:cs typeface="Trebuchet MS"/>
              </a:rPr>
              <a:t>is</a:t>
            </a:r>
            <a:r>
              <a:rPr lang="en-US" sz="1100" spc="-27" dirty="0">
                <a:latin typeface="Trebuchet MS"/>
                <a:cs typeface="Trebuchet MS"/>
              </a:rPr>
              <a:t> </a:t>
            </a:r>
            <a:r>
              <a:rPr lang="en-US" sz="1100" dirty="0">
                <a:latin typeface="Trebuchet MS"/>
                <a:cs typeface="Trebuchet MS"/>
              </a:rPr>
              <a:t>not</a:t>
            </a:r>
            <a:r>
              <a:rPr lang="en-US" sz="1100" spc="-30"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dirty="0">
                <a:latin typeface="Trebuchet MS"/>
                <a:cs typeface="Trebuchet MS"/>
              </a:rPr>
              <a:t>end</a:t>
            </a:r>
            <a:r>
              <a:rPr lang="en-US" sz="1100" spc="-30"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44" dirty="0">
                <a:latin typeface="Trebuchet MS"/>
                <a:cs typeface="Trebuchet MS"/>
              </a:rPr>
              <a:t>AI</a:t>
            </a:r>
            <a:r>
              <a:rPr lang="en-US" sz="1100" spc="-30" dirty="0">
                <a:latin typeface="Trebuchet MS"/>
                <a:cs typeface="Trebuchet MS"/>
              </a:rPr>
              <a:t> </a:t>
            </a:r>
            <a:r>
              <a:rPr lang="en-US" sz="1100" spc="-44" dirty="0">
                <a:latin typeface="Trebuchet MS"/>
                <a:cs typeface="Trebuchet MS"/>
              </a:rPr>
              <a:t>story,</a:t>
            </a:r>
            <a:r>
              <a:rPr lang="en-US" sz="1100" spc="-20" dirty="0">
                <a:latin typeface="Trebuchet MS"/>
                <a:cs typeface="Trebuchet MS"/>
              </a:rPr>
              <a:t> </a:t>
            </a:r>
            <a:r>
              <a:rPr lang="en-US" sz="1100" dirty="0">
                <a:latin typeface="Trebuchet MS"/>
                <a:cs typeface="Trebuchet MS"/>
              </a:rPr>
              <a:t>but</a:t>
            </a:r>
            <a:r>
              <a:rPr lang="en-US" sz="1100" spc="-30" dirty="0">
                <a:latin typeface="Trebuchet MS"/>
                <a:cs typeface="Trebuchet MS"/>
              </a:rPr>
              <a:t> </a:t>
            </a:r>
            <a:r>
              <a:rPr lang="en-US" sz="1100" spc="-24" dirty="0">
                <a:latin typeface="Trebuchet MS"/>
                <a:cs typeface="Trebuchet MS"/>
              </a:rPr>
              <a:t>actually</a:t>
            </a:r>
            <a:r>
              <a:rPr lang="en-US" sz="1100" spc="-27" dirty="0">
                <a:latin typeface="Trebuchet MS"/>
                <a:cs typeface="Trebuchet MS"/>
              </a:rPr>
              <a:t> </a:t>
            </a:r>
            <a:r>
              <a:rPr lang="en-US" sz="1100" dirty="0">
                <a:latin typeface="Trebuchet MS"/>
                <a:cs typeface="Trebuchet MS"/>
              </a:rPr>
              <a:t>it</a:t>
            </a:r>
            <a:r>
              <a:rPr lang="en-US" sz="1100" spc="-30"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dirty="0">
                <a:latin typeface="Trebuchet MS"/>
                <a:cs typeface="Trebuchet MS"/>
              </a:rPr>
              <a:t>not</a:t>
            </a:r>
            <a:r>
              <a:rPr lang="en-US" sz="1100" spc="-30" dirty="0">
                <a:latin typeface="Trebuchet MS"/>
                <a:cs typeface="Trebuchet MS"/>
              </a:rPr>
              <a:t> </a:t>
            </a:r>
            <a:r>
              <a:rPr lang="en-US" sz="1100" dirty="0">
                <a:latin typeface="Trebuchet MS"/>
                <a:cs typeface="Trebuchet MS"/>
              </a:rPr>
              <a:t>the</a:t>
            </a:r>
            <a:r>
              <a:rPr lang="en-US" sz="1100" spc="-27" dirty="0">
                <a:latin typeface="Trebuchet MS"/>
                <a:cs typeface="Trebuchet MS"/>
              </a:rPr>
              <a:t> </a:t>
            </a:r>
            <a:r>
              <a:rPr lang="en-US" sz="1100" dirty="0">
                <a:latin typeface="Trebuchet MS"/>
                <a:cs typeface="Trebuchet MS"/>
              </a:rPr>
              <a:t>beginning.</a:t>
            </a:r>
            <a:r>
              <a:rPr lang="en-US" sz="1100" spc="125" dirty="0">
                <a:latin typeface="Trebuchet MS"/>
                <a:cs typeface="Trebuchet MS"/>
              </a:rPr>
              <a:t> </a:t>
            </a:r>
            <a:r>
              <a:rPr lang="en-US" sz="1100" dirty="0">
                <a:latin typeface="Trebuchet MS"/>
                <a:cs typeface="Trebuchet MS"/>
              </a:rPr>
              <a:t>There</a:t>
            </a:r>
            <a:r>
              <a:rPr lang="en-US" sz="1100" spc="-27"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spc="-7" dirty="0">
                <a:latin typeface="Trebuchet MS"/>
                <a:cs typeface="Trebuchet MS"/>
              </a:rPr>
              <a:t>another 	</a:t>
            </a:r>
            <a:r>
              <a:rPr lang="en-US" sz="1100" spc="-34" dirty="0">
                <a:latin typeface="Trebuchet MS"/>
                <a:cs typeface="Trebuchet MS"/>
              </a:rPr>
              <a:t>thread</a:t>
            </a:r>
            <a:r>
              <a:rPr lang="en-US" sz="1100" spc="-51" dirty="0">
                <a:latin typeface="Trebuchet MS"/>
                <a:cs typeface="Trebuchet MS"/>
              </a:rPr>
              <a:t> </a:t>
            </a:r>
            <a:r>
              <a:rPr lang="en-US" sz="1100" spc="-30" dirty="0">
                <a:latin typeface="Trebuchet MS"/>
                <a:cs typeface="Trebuchet MS"/>
              </a:rPr>
              <a:t>for</a:t>
            </a:r>
            <a:r>
              <a:rPr lang="en-US" sz="1100" spc="-34" dirty="0">
                <a:latin typeface="Trebuchet MS"/>
                <a:cs typeface="Trebuchet MS"/>
              </a:rPr>
              <a:t> </a:t>
            </a:r>
            <a:r>
              <a:rPr lang="en-US" sz="1100" spc="-20" dirty="0">
                <a:latin typeface="Trebuchet MS"/>
                <a:cs typeface="Trebuchet MS"/>
              </a:rPr>
              <a:t>which</a:t>
            </a:r>
            <a:r>
              <a:rPr lang="en-US" sz="1100" spc="-30"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47" dirty="0">
                <a:latin typeface="Trebuchet MS"/>
                <a:cs typeface="Trebuchet MS"/>
              </a:rPr>
              <a:t>need</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dirty="0">
                <a:latin typeface="Trebuchet MS"/>
                <a:cs typeface="Trebuchet MS"/>
              </a:rPr>
              <a:t>go</a:t>
            </a:r>
            <a:r>
              <a:rPr lang="en-US" sz="1100" spc="-30" dirty="0">
                <a:latin typeface="Trebuchet MS"/>
                <a:cs typeface="Trebuchet MS"/>
              </a:rPr>
              <a:t> </a:t>
            </a:r>
            <a:r>
              <a:rPr lang="en-US" sz="1100" spc="-7" dirty="0">
                <a:latin typeface="Trebuchet MS"/>
                <a:cs typeface="Trebuchet MS"/>
              </a:rPr>
              <a:t>back</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7" dirty="0">
                <a:latin typeface="Trebuchet MS"/>
                <a:cs typeface="Trebuchet MS"/>
              </a:rPr>
              <a:t>1943.</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835747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dirty="0">
                <a:latin typeface="Trebuchet MS"/>
                <a:cs typeface="Trebuchet MS"/>
              </a:rPr>
              <a:t>Much</a:t>
            </a:r>
            <a:r>
              <a:rPr lang="en-US" sz="1100" spc="-20" dirty="0">
                <a:latin typeface="Trebuchet MS"/>
                <a:cs typeface="Trebuchet MS"/>
              </a:rPr>
              <a:t> </a:t>
            </a:r>
            <a:r>
              <a:rPr lang="en-US" sz="1100" spc="-44" dirty="0">
                <a:latin typeface="Trebuchet MS"/>
                <a:cs typeface="Trebuchet MS"/>
              </a:rPr>
              <a:t>of</a:t>
            </a:r>
            <a:r>
              <a:rPr lang="en-US" sz="1100" spc="-13" dirty="0">
                <a:latin typeface="Trebuchet MS"/>
                <a:cs typeface="Trebuchet MS"/>
              </a:rPr>
              <a:t> </a:t>
            </a:r>
            <a:r>
              <a:rPr lang="en-US" sz="1100" dirty="0">
                <a:latin typeface="Trebuchet MS"/>
                <a:cs typeface="Trebuchet MS"/>
              </a:rPr>
              <a:t>AI’s</a:t>
            </a:r>
            <a:r>
              <a:rPr lang="en-US" sz="1100" spc="-17" dirty="0">
                <a:latin typeface="Trebuchet MS"/>
                <a:cs typeface="Trebuchet MS"/>
              </a:rPr>
              <a:t> </a:t>
            </a:r>
            <a:r>
              <a:rPr lang="en-US" sz="1100" spc="-44" dirty="0">
                <a:latin typeface="Trebuchet MS"/>
                <a:cs typeface="Trebuchet MS"/>
              </a:rPr>
              <a:t>history</a:t>
            </a:r>
            <a:r>
              <a:rPr lang="en-US" sz="1100" spc="-17" dirty="0">
                <a:latin typeface="Trebuchet MS"/>
                <a:cs typeface="Trebuchet MS"/>
              </a:rPr>
              <a:t> </a:t>
            </a:r>
            <a:r>
              <a:rPr lang="en-US" sz="1100" spc="-54" dirty="0">
                <a:latin typeface="Trebuchet MS"/>
                <a:cs typeface="Trebuchet MS"/>
              </a:rPr>
              <a:t>was</a:t>
            </a:r>
            <a:r>
              <a:rPr lang="en-US" sz="1100" spc="-17" dirty="0">
                <a:latin typeface="Trebuchet MS"/>
                <a:cs typeface="Trebuchet MS"/>
              </a:rPr>
              <a:t> </a:t>
            </a:r>
            <a:r>
              <a:rPr lang="en-US" sz="1100" spc="-40" dirty="0">
                <a:latin typeface="Trebuchet MS"/>
                <a:cs typeface="Trebuchet MS"/>
              </a:rPr>
              <a:t>dominated</a:t>
            </a:r>
            <a:r>
              <a:rPr lang="en-US" sz="1100" spc="-17" dirty="0">
                <a:latin typeface="Trebuchet MS"/>
                <a:cs typeface="Trebuchet MS"/>
              </a:rPr>
              <a:t> </a:t>
            </a:r>
            <a:r>
              <a:rPr lang="en-US" sz="1100" spc="-40" dirty="0">
                <a:latin typeface="Trebuchet MS"/>
                <a:cs typeface="Trebuchet MS"/>
              </a:rPr>
              <a:t>by</a:t>
            </a:r>
            <a:r>
              <a:rPr lang="en-US" sz="1100" spc="-13" dirty="0">
                <a:latin typeface="Trebuchet MS"/>
                <a:cs typeface="Trebuchet MS"/>
              </a:rPr>
              <a:t> </a:t>
            </a:r>
            <a:r>
              <a:rPr lang="en-US" sz="1100" spc="-61" dirty="0">
                <a:latin typeface="Trebuchet MS"/>
                <a:cs typeface="Trebuchet MS"/>
              </a:rPr>
              <a:t>the</a:t>
            </a:r>
            <a:r>
              <a:rPr lang="en-US" sz="1100" spc="-17" dirty="0">
                <a:latin typeface="Trebuchet MS"/>
                <a:cs typeface="Trebuchet MS"/>
              </a:rPr>
              <a:t> </a:t>
            </a:r>
            <a:r>
              <a:rPr lang="en-US" sz="1100" spc="-44" dirty="0">
                <a:latin typeface="Trebuchet MS"/>
                <a:cs typeface="Trebuchet MS"/>
              </a:rPr>
              <a:t>logical</a:t>
            </a:r>
            <a:r>
              <a:rPr lang="en-US" sz="1100" spc="-17" dirty="0">
                <a:latin typeface="Trebuchet MS"/>
                <a:cs typeface="Trebuchet MS"/>
              </a:rPr>
              <a:t> </a:t>
            </a:r>
            <a:r>
              <a:rPr lang="en-US" sz="1100" spc="-40" dirty="0">
                <a:latin typeface="Trebuchet MS"/>
                <a:cs typeface="Trebuchet MS"/>
              </a:rPr>
              <a:t>tradition,</a:t>
            </a:r>
            <a:r>
              <a:rPr lang="en-US" sz="1100" spc="3" dirty="0">
                <a:latin typeface="Trebuchet MS"/>
                <a:cs typeface="Trebuchet MS"/>
              </a:rPr>
              <a:t> </a:t>
            </a:r>
            <a:r>
              <a:rPr lang="en-US" sz="1100" spc="-27" dirty="0">
                <a:latin typeface="Trebuchet MS"/>
                <a:cs typeface="Trebuchet MS"/>
              </a:rPr>
              <a:t>but</a:t>
            </a:r>
            <a:r>
              <a:rPr lang="en-US" sz="1100" spc="-20" dirty="0">
                <a:latin typeface="Trebuchet MS"/>
                <a:cs typeface="Trebuchet MS"/>
              </a:rPr>
              <a:t> </a:t>
            </a:r>
            <a:r>
              <a:rPr lang="en-US" sz="1100" spc="-67" dirty="0">
                <a:latin typeface="Trebuchet MS"/>
                <a:cs typeface="Trebuchet MS"/>
              </a:rPr>
              <a:t>there</a:t>
            </a:r>
            <a:r>
              <a:rPr lang="en-US" sz="1100" spc="-13" dirty="0">
                <a:latin typeface="Trebuchet MS"/>
                <a:cs typeface="Trebuchet MS"/>
              </a:rPr>
              <a:t> </a:t>
            </a:r>
            <a:r>
              <a:rPr lang="en-US" sz="1100" spc="-54" dirty="0">
                <a:latin typeface="Trebuchet MS"/>
                <a:cs typeface="Trebuchet MS"/>
              </a:rPr>
              <a:t>was</a:t>
            </a:r>
            <a:r>
              <a:rPr lang="en-US" sz="1100" spc="-17" dirty="0">
                <a:latin typeface="Trebuchet MS"/>
                <a:cs typeface="Trebuchet MS"/>
              </a:rPr>
              <a:t> </a:t>
            </a:r>
            <a:r>
              <a:rPr lang="en-US" sz="1100" spc="-47" dirty="0">
                <a:latin typeface="Trebuchet MS"/>
                <a:cs typeface="Trebuchet MS"/>
              </a:rPr>
              <a:t>another</a:t>
            </a:r>
            <a:r>
              <a:rPr lang="en-US" sz="1100" spc="-13" dirty="0">
                <a:latin typeface="Trebuchet MS"/>
                <a:cs typeface="Trebuchet MS"/>
              </a:rPr>
              <a:t> </a:t>
            </a:r>
            <a:r>
              <a:rPr lang="en-US" sz="1100" spc="-54" dirty="0">
                <a:latin typeface="Trebuchet MS"/>
                <a:cs typeface="Trebuchet MS"/>
              </a:rPr>
              <a:t>smaller</a:t>
            </a:r>
            <a:r>
              <a:rPr lang="en-US" sz="1100" spc="-17" dirty="0">
                <a:latin typeface="Trebuchet MS"/>
                <a:cs typeface="Trebuchet MS"/>
              </a:rPr>
              <a:t> </a:t>
            </a:r>
            <a:r>
              <a:rPr lang="en-US" sz="1100" spc="-47" dirty="0">
                <a:latin typeface="Trebuchet MS"/>
                <a:cs typeface="Trebuchet MS"/>
              </a:rPr>
              <a:t>camp,</a:t>
            </a:r>
            <a:r>
              <a:rPr lang="en-US" sz="1100" dirty="0">
                <a:latin typeface="Trebuchet MS"/>
                <a:cs typeface="Trebuchet MS"/>
              </a:rPr>
              <a:t> </a:t>
            </a:r>
            <a:r>
              <a:rPr lang="en-US" sz="1100" spc="-7" dirty="0">
                <a:latin typeface="Trebuchet MS"/>
                <a:cs typeface="Trebuchet MS"/>
              </a:rPr>
              <a:t>grounded 	</a:t>
            </a:r>
            <a:r>
              <a:rPr lang="en-US" sz="1100" dirty="0">
                <a:latin typeface="Trebuchet MS"/>
                <a:cs typeface="Trebuchet MS"/>
              </a:rPr>
              <a:t>in</a:t>
            </a:r>
            <a:r>
              <a:rPr lang="en-US" sz="1100" spc="-30" dirty="0">
                <a:latin typeface="Trebuchet MS"/>
                <a:cs typeface="Trebuchet MS"/>
              </a:rPr>
              <a:t> </a:t>
            </a:r>
            <a:r>
              <a:rPr lang="en-US" sz="1100" spc="-44" dirty="0">
                <a:latin typeface="Trebuchet MS"/>
                <a:cs typeface="Trebuchet MS"/>
              </a:rPr>
              <a:t>neural</a:t>
            </a:r>
            <a:r>
              <a:rPr lang="en-US" sz="1100" spc="-30" dirty="0">
                <a:latin typeface="Trebuchet MS"/>
                <a:cs typeface="Trebuchet MS"/>
              </a:rPr>
              <a:t> </a:t>
            </a:r>
            <a:r>
              <a:rPr lang="en-US" sz="1100" spc="-47" dirty="0">
                <a:latin typeface="Trebuchet MS"/>
                <a:cs typeface="Trebuchet MS"/>
              </a:rPr>
              <a:t>networks</a:t>
            </a:r>
            <a:r>
              <a:rPr lang="en-US" sz="1100" spc="-27" dirty="0">
                <a:latin typeface="Trebuchet MS"/>
                <a:cs typeface="Trebuchet MS"/>
              </a:rPr>
              <a:t> </a:t>
            </a:r>
            <a:r>
              <a:rPr lang="en-US" sz="1100" spc="-34" dirty="0">
                <a:latin typeface="Trebuchet MS"/>
                <a:cs typeface="Trebuchet MS"/>
              </a:rPr>
              <a:t>inspired</a:t>
            </a:r>
            <a:r>
              <a:rPr lang="en-US" sz="1100" spc="-30" dirty="0">
                <a:latin typeface="Trebuchet MS"/>
                <a:cs typeface="Trebuchet MS"/>
              </a:rPr>
              <a:t> </a:t>
            </a:r>
            <a:r>
              <a:rPr lang="en-US" sz="1100" dirty="0">
                <a:latin typeface="Trebuchet MS"/>
                <a:cs typeface="Trebuchet MS"/>
              </a:rPr>
              <a:t>by</a:t>
            </a:r>
            <a:r>
              <a:rPr lang="en-US" sz="1100" spc="-27"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7" dirty="0">
                <a:latin typeface="Trebuchet MS"/>
                <a:cs typeface="Trebuchet MS"/>
              </a:rPr>
              <a:t>brain.</a:t>
            </a:r>
            <a:endParaRPr lang="en-US" sz="1100" dirty="0">
              <a:latin typeface="Trebuchet MS"/>
              <a:cs typeface="Trebuchet MS"/>
            </a:endParaRPr>
          </a:p>
          <a:p>
            <a:pPr marL="147316" marR="4282" indent="-139179" algn="just">
              <a:lnSpc>
                <a:spcPct val="102000"/>
              </a:lnSpc>
              <a:spcBef>
                <a:spcPts val="57"/>
              </a:spcBef>
              <a:buFont typeface="Meiryo UI"/>
              <a:buChar char="•"/>
              <a:tabLst>
                <a:tab pos="148172" algn="l"/>
              </a:tabLst>
            </a:pPr>
            <a:r>
              <a:rPr lang="en-US" sz="1100" spc="-13" dirty="0">
                <a:latin typeface="Trebuchet MS"/>
                <a:cs typeface="Trebuchet MS"/>
              </a:rPr>
              <a:t>(Artificial)</a:t>
            </a:r>
            <a:r>
              <a:rPr lang="en-US" sz="1100" dirty="0">
                <a:latin typeface="Trebuchet MS"/>
                <a:cs typeface="Trebuchet MS"/>
              </a:rPr>
              <a:t> </a:t>
            </a:r>
            <a:r>
              <a:rPr lang="en-US" sz="1100" spc="-24" dirty="0">
                <a:latin typeface="Trebuchet MS"/>
                <a:cs typeface="Trebuchet MS"/>
              </a:rPr>
              <a:t>neural</a:t>
            </a:r>
            <a:r>
              <a:rPr lang="en-US" sz="1100" spc="3" dirty="0">
                <a:latin typeface="Trebuchet MS"/>
                <a:cs typeface="Trebuchet MS"/>
              </a:rPr>
              <a:t> </a:t>
            </a:r>
            <a:r>
              <a:rPr lang="en-US" sz="1100" spc="-37" dirty="0">
                <a:latin typeface="Trebuchet MS"/>
                <a:cs typeface="Trebuchet MS"/>
              </a:rPr>
              <a:t>networks</a:t>
            </a:r>
            <a:r>
              <a:rPr lang="en-US" sz="1100" dirty="0">
                <a:latin typeface="Trebuchet MS"/>
                <a:cs typeface="Trebuchet MS"/>
              </a:rPr>
              <a:t> </a:t>
            </a:r>
            <a:r>
              <a:rPr lang="en-US" sz="1100" spc="-51" dirty="0">
                <a:latin typeface="Trebuchet MS"/>
                <a:cs typeface="Trebuchet MS"/>
              </a:rPr>
              <a:t>were</a:t>
            </a:r>
            <a:r>
              <a:rPr lang="en-US" sz="1100" dirty="0">
                <a:latin typeface="Trebuchet MS"/>
                <a:cs typeface="Trebuchet MS"/>
              </a:rPr>
              <a:t> </a:t>
            </a:r>
            <a:r>
              <a:rPr lang="en-US" sz="1100" spc="-24" dirty="0">
                <a:latin typeface="Trebuchet MS"/>
                <a:cs typeface="Trebuchet MS"/>
              </a:rPr>
              <a:t>introduced</a:t>
            </a:r>
            <a:r>
              <a:rPr lang="en-US" sz="1100" spc="3" dirty="0">
                <a:latin typeface="Trebuchet MS"/>
                <a:cs typeface="Trebuchet MS"/>
              </a:rPr>
              <a:t> </a:t>
            </a:r>
            <a:r>
              <a:rPr lang="en-US" sz="1100" dirty="0">
                <a:latin typeface="Trebuchet MS"/>
                <a:cs typeface="Trebuchet MS"/>
              </a:rPr>
              <a:t>by a</a:t>
            </a:r>
            <a:r>
              <a:rPr lang="en-US" sz="1100" spc="3" dirty="0">
                <a:latin typeface="Trebuchet MS"/>
                <a:cs typeface="Trebuchet MS"/>
              </a:rPr>
              <a:t> </a:t>
            </a:r>
            <a:r>
              <a:rPr lang="en-US" sz="1100" spc="-7" dirty="0">
                <a:latin typeface="Trebuchet MS"/>
                <a:cs typeface="Trebuchet MS"/>
              </a:rPr>
              <a:t>famous</a:t>
            </a:r>
            <a:r>
              <a:rPr lang="en-US" sz="1100" dirty="0">
                <a:latin typeface="Trebuchet MS"/>
                <a:cs typeface="Trebuchet MS"/>
              </a:rPr>
              <a:t> </a:t>
            </a:r>
            <a:r>
              <a:rPr lang="en-US" sz="1100" spc="-7" dirty="0">
                <a:latin typeface="Trebuchet MS"/>
                <a:cs typeface="Trebuchet MS"/>
              </a:rPr>
              <a:t>paper</a:t>
            </a:r>
            <a:r>
              <a:rPr lang="en-US" sz="1100" spc="3" dirty="0">
                <a:latin typeface="Trebuchet MS"/>
                <a:cs typeface="Trebuchet MS"/>
              </a:rPr>
              <a:t> </a:t>
            </a:r>
            <a:r>
              <a:rPr lang="en-US" sz="1100" dirty="0">
                <a:latin typeface="Trebuchet MS"/>
                <a:cs typeface="Trebuchet MS"/>
              </a:rPr>
              <a:t>by McCulloch</a:t>
            </a:r>
            <a:r>
              <a:rPr lang="en-US" sz="1100" spc="3" dirty="0">
                <a:latin typeface="Trebuchet MS"/>
                <a:cs typeface="Trebuchet MS"/>
              </a:rPr>
              <a:t> </a:t>
            </a:r>
            <a:r>
              <a:rPr lang="en-US" sz="1100" dirty="0">
                <a:latin typeface="Trebuchet MS"/>
                <a:cs typeface="Trebuchet MS"/>
              </a:rPr>
              <a:t>and</a:t>
            </a:r>
            <a:r>
              <a:rPr lang="en-US" sz="1100" spc="3" dirty="0">
                <a:latin typeface="Trebuchet MS"/>
                <a:cs typeface="Trebuchet MS"/>
              </a:rPr>
              <a:t> </a:t>
            </a:r>
            <a:r>
              <a:rPr lang="en-US" sz="1100" dirty="0">
                <a:latin typeface="Trebuchet MS"/>
                <a:cs typeface="Trebuchet MS"/>
              </a:rPr>
              <a:t>Pitts,</a:t>
            </a:r>
            <a:r>
              <a:rPr lang="en-US" sz="1100" spc="13" dirty="0">
                <a:latin typeface="Trebuchet MS"/>
                <a:cs typeface="Trebuchet MS"/>
              </a:rPr>
              <a:t> </a:t>
            </a:r>
            <a:r>
              <a:rPr lang="en-US" sz="1100" dirty="0">
                <a:latin typeface="Trebuchet MS"/>
                <a:cs typeface="Trebuchet MS"/>
              </a:rPr>
              <a:t>who </a:t>
            </a:r>
            <a:r>
              <a:rPr lang="en-US" sz="1100" spc="-34" dirty="0">
                <a:latin typeface="Trebuchet MS"/>
                <a:cs typeface="Trebuchet MS"/>
              </a:rPr>
              <a:t>devised</a:t>
            </a:r>
            <a:r>
              <a:rPr lang="en-US" sz="1100" spc="3" dirty="0">
                <a:latin typeface="Trebuchet MS"/>
                <a:cs typeface="Trebuchet MS"/>
              </a:rPr>
              <a:t> </a:t>
            </a:r>
            <a:r>
              <a:rPr lang="en-US" sz="1100" spc="-34" dirty="0">
                <a:latin typeface="Trebuchet MS"/>
                <a:cs typeface="Trebuchet MS"/>
              </a:rPr>
              <a:t>a 	</a:t>
            </a:r>
            <a:r>
              <a:rPr lang="en-US" sz="1100" spc="-37" dirty="0">
                <a:latin typeface="Trebuchet MS"/>
                <a:cs typeface="Trebuchet MS"/>
              </a:rPr>
              <a:t>simple</a:t>
            </a:r>
            <a:r>
              <a:rPr lang="en-US" sz="1100" spc="-44" dirty="0">
                <a:latin typeface="Trebuchet MS"/>
                <a:cs typeface="Trebuchet MS"/>
              </a:rPr>
              <a:t> </a:t>
            </a:r>
            <a:r>
              <a:rPr lang="en-US" sz="1100" spc="-40" dirty="0">
                <a:latin typeface="Trebuchet MS"/>
                <a:cs typeface="Trebuchet MS"/>
              </a:rPr>
              <a:t>mathematical</a:t>
            </a:r>
            <a:r>
              <a:rPr lang="en-US" sz="1100" spc="-37" dirty="0">
                <a:latin typeface="Trebuchet MS"/>
                <a:cs typeface="Trebuchet MS"/>
              </a:rPr>
              <a:t> </a:t>
            </a:r>
            <a:r>
              <a:rPr lang="en-US" sz="1100" spc="-27" dirty="0">
                <a:latin typeface="Trebuchet MS"/>
                <a:cs typeface="Trebuchet MS"/>
              </a:rPr>
              <a:t>model</a:t>
            </a:r>
            <a:r>
              <a:rPr lang="en-US" sz="1100" spc="-37" dirty="0">
                <a:latin typeface="Trebuchet MS"/>
                <a:cs typeface="Trebuchet MS"/>
              </a:rPr>
              <a:t> </a:t>
            </a:r>
            <a:r>
              <a:rPr lang="en-US" sz="1100" dirty="0">
                <a:latin typeface="Trebuchet MS"/>
                <a:cs typeface="Trebuchet MS"/>
              </a:rPr>
              <a:t>and</a:t>
            </a:r>
            <a:r>
              <a:rPr lang="en-US" sz="1100" spc="-40" dirty="0">
                <a:latin typeface="Trebuchet MS"/>
                <a:cs typeface="Trebuchet MS"/>
              </a:rPr>
              <a:t> </a:t>
            </a:r>
            <a:r>
              <a:rPr lang="en-US" sz="1100" spc="-47" dirty="0">
                <a:latin typeface="Trebuchet MS"/>
                <a:cs typeface="Trebuchet MS"/>
              </a:rPr>
              <a:t>showed</a:t>
            </a:r>
            <a:r>
              <a:rPr lang="en-US" sz="1100" spc="-34" dirty="0">
                <a:latin typeface="Trebuchet MS"/>
                <a:cs typeface="Trebuchet MS"/>
              </a:rPr>
              <a:t> </a:t>
            </a:r>
            <a:r>
              <a:rPr lang="en-US" sz="1100" spc="-13" dirty="0">
                <a:latin typeface="Trebuchet MS"/>
                <a:cs typeface="Trebuchet MS"/>
              </a:rPr>
              <a:t>how</a:t>
            </a:r>
            <a:r>
              <a:rPr lang="en-US" sz="1100" spc="-37" dirty="0">
                <a:latin typeface="Trebuchet MS"/>
                <a:cs typeface="Trebuchet MS"/>
              </a:rPr>
              <a:t> </a:t>
            </a:r>
            <a:r>
              <a:rPr lang="en-US" sz="1100" dirty="0">
                <a:latin typeface="Trebuchet MS"/>
                <a:cs typeface="Trebuchet MS"/>
              </a:rPr>
              <a:t>it</a:t>
            </a:r>
            <a:r>
              <a:rPr lang="en-US" sz="1100" spc="-37" dirty="0">
                <a:latin typeface="Trebuchet MS"/>
                <a:cs typeface="Trebuchet MS"/>
              </a:rPr>
              <a:t> </a:t>
            </a:r>
            <a:r>
              <a:rPr lang="en-US" sz="1100" spc="-24" dirty="0">
                <a:latin typeface="Trebuchet MS"/>
                <a:cs typeface="Trebuchet MS"/>
              </a:rPr>
              <a:t>could</a:t>
            </a:r>
            <a:r>
              <a:rPr lang="en-US" sz="1100" spc="-37" dirty="0">
                <a:latin typeface="Trebuchet MS"/>
                <a:cs typeface="Trebuchet MS"/>
              </a:rPr>
              <a:t> </a:t>
            </a:r>
            <a:r>
              <a:rPr lang="en-US" sz="1100" dirty="0">
                <a:latin typeface="Trebuchet MS"/>
                <a:cs typeface="Trebuchet MS"/>
              </a:rPr>
              <a:t>be</a:t>
            </a:r>
            <a:r>
              <a:rPr lang="en-US" sz="1100" spc="-40" dirty="0">
                <a:latin typeface="Trebuchet MS"/>
                <a:cs typeface="Trebuchet MS"/>
              </a:rPr>
              <a:t> </a:t>
            </a:r>
            <a:r>
              <a:rPr lang="en-US" sz="1100" dirty="0" err="1">
                <a:latin typeface="Trebuchet MS"/>
                <a:cs typeface="Trebuchet MS"/>
              </a:rPr>
              <a:t>be</a:t>
            </a:r>
            <a:r>
              <a:rPr lang="en-US" sz="1100" spc="-37" dirty="0">
                <a:latin typeface="Trebuchet MS"/>
                <a:cs typeface="Trebuchet MS"/>
              </a:rPr>
              <a:t> </a:t>
            </a:r>
            <a:r>
              <a:rPr lang="en-US" sz="1100" spc="-20" dirty="0">
                <a:latin typeface="Trebuchet MS"/>
                <a:cs typeface="Trebuchet MS"/>
              </a:rPr>
              <a:t>used</a:t>
            </a:r>
            <a:r>
              <a:rPr lang="en-US" sz="1100" spc="-37"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30" dirty="0">
                <a:latin typeface="Trebuchet MS"/>
                <a:cs typeface="Trebuchet MS"/>
              </a:rPr>
              <a:t>compute</a:t>
            </a:r>
            <a:r>
              <a:rPr lang="en-US" sz="1100" spc="-40" dirty="0">
                <a:latin typeface="Trebuchet MS"/>
                <a:cs typeface="Trebuchet MS"/>
              </a:rPr>
              <a:t> </a:t>
            </a:r>
            <a:r>
              <a:rPr lang="en-US" sz="1100" spc="-44" dirty="0">
                <a:latin typeface="Trebuchet MS"/>
                <a:cs typeface="Trebuchet MS"/>
              </a:rPr>
              <a:t>arbitrary</a:t>
            </a:r>
            <a:r>
              <a:rPr lang="en-US" sz="1100" spc="-37" dirty="0">
                <a:latin typeface="Trebuchet MS"/>
                <a:cs typeface="Trebuchet MS"/>
              </a:rPr>
              <a:t> </a:t>
            </a:r>
            <a:r>
              <a:rPr lang="en-US" sz="1100" spc="-34" dirty="0">
                <a:latin typeface="Trebuchet MS"/>
                <a:cs typeface="Trebuchet MS"/>
              </a:rPr>
              <a:t>logical</a:t>
            </a:r>
            <a:r>
              <a:rPr lang="en-US" sz="1100" spc="-37" dirty="0">
                <a:latin typeface="Trebuchet MS"/>
                <a:cs typeface="Trebuchet MS"/>
              </a:rPr>
              <a:t> </a:t>
            </a:r>
            <a:r>
              <a:rPr lang="en-US" sz="1100" spc="-7" dirty="0">
                <a:latin typeface="Trebuchet MS"/>
                <a:cs typeface="Trebuchet MS"/>
              </a:rPr>
              <a:t>functions.</a:t>
            </a:r>
            <a:endParaRPr lang="en-US" sz="1100" dirty="0">
              <a:latin typeface="Trebuchet MS"/>
              <a:cs typeface="Trebuchet MS"/>
            </a:endParaRPr>
          </a:p>
          <a:p>
            <a:pPr marL="147316" marR="4711" indent="-139179" algn="just">
              <a:lnSpc>
                <a:spcPts val="1322"/>
              </a:lnSpc>
              <a:spcBef>
                <a:spcPts val="44"/>
              </a:spcBef>
              <a:buFont typeface="Meiryo UI"/>
              <a:buChar char="•"/>
              <a:tabLst>
                <a:tab pos="148172" algn="l"/>
              </a:tabLst>
            </a:pPr>
            <a:r>
              <a:rPr lang="en-US" sz="1100" dirty="0">
                <a:latin typeface="Trebuchet MS"/>
                <a:cs typeface="Trebuchet MS"/>
              </a:rPr>
              <a:t>Much</a:t>
            </a:r>
            <a:r>
              <a:rPr lang="en-US" sz="1100" spc="-24"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spc="-13" dirty="0">
                <a:latin typeface="Trebuchet MS"/>
                <a:cs typeface="Trebuchet MS"/>
              </a:rPr>
              <a:t>the</a:t>
            </a:r>
            <a:r>
              <a:rPr lang="en-US" sz="1100" spc="-24" dirty="0">
                <a:latin typeface="Trebuchet MS"/>
                <a:cs typeface="Trebuchet MS"/>
              </a:rPr>
              <a:t> </a:t>
            </a:r>
            <a:r>
              <a:rPr lang="en-US" sz="1100" spc="-44" dirty="0">
                <a:latin typeface="Trebuchet MS"/>
                <a:cs typeface="Trebuchet MS"/>
              </a:rPr>
              <a:t>early</a:t>
            </a:r>
            <a:r>
              <a:rPr lang="en-US" sz="1100" spc="-27" dirty="0">
                <a:latin typeface="Trebuchet MS"/>
                <a:cs typeface="Trebuchet MS"/>
              </a:rPr>
              <a:t> </a:t>
            </a:r>
            <a:r>
              <a:rPr lang="en-US" sz="1100" spc="-24" dirty="0">
                <a:latin typeface="Trebuchet MS"/>
                <a:cs typeface="Trebuchet MS"/>
              </a:rPr>
              <a:t>work </a:t>
            </a:r>
            <a:r>
              <a:rPr lang="en-US" sz="1100" spc="-7" dirty="0">
                <a:latin typeface="Trebuchet MS"/>
                <a:cs typeface="Trebuchet MS"/>
              </a:rPr>
              <a:t>was</a:t>
            </a:r>
            <a:r>
              <a:rPr lang="en-US" sz="1100" spc="-27" dirty="0">
                <a:latin typeface="Trebuchet MS"/>
                <a:cs typeface="Trebuchet MS"/>
              </a:rPr>
              <a:t> </a:t>
            </a:r>
            <a:r>
              <a:rPr lang="en-US" sz="1100" dirty="0">
                <a:latin typeface="Trebuchet MS"/>
                <a:cs typeface="Trebuchet MS"/>
              </a:rPr>
              <a:t>on</a:t>
            </a:r>
            <a:r>
              <a:rPr lang="en-US" sz="1100" spc="-24" dirty="0">
                <a:latin typeface="Trebuchet MS"/>
                <a:cs typeface="Trebuchet MS"/>
              </a:rPr>
              <a:t> </a:t>
            </a:r>
            <a:r>
              <a:rPr lang="en-US" sz="1100" spc="-30" dirty="0">
                <a:latin typeface="Trebuchet MS"/>
                <a:cs typeface="Trebuchet MS"/>
              </a:rPr>
              <a:t>understanding</a:t>
            </a:r>
            <a:r>
              <a:rPr lang="en-US" sz="1100" spc="-27" dirty="0">
                <a:latin typeface="Trebuchet MS"/>
                <a:cs typeface="Trebuchet MS"/>
              </a:rPr>
              <a:t> </a:t>
            </a:r>
            <a:r>
              <a:rPr lang="en-US" sz="1100" spc="-13" dirty="0">
                <a:latin typeface="Trebuchet MS"/>
                <a:cs typeface="Trebuchet MS"/>
              </a:rPr>
              <a:t>the</a:t>
            </a:r>
            <a:r>
              <a:rPr lang="en-US" sz="1100" spc="-24" dirty="0">
                <a:latin typeface="Trebuchet MS"/>
                <a:cs typeface="Trebuchet MS"/>
              </a:rPr>
              <a:t> </a:t>
            </a:r>
            <a:r>
              <a:rPr lang="en-US" sz="1100" spc="-37" dirty="0">
                <a:latin typeface="Trebuchet MS"/>
                <a:cs typeface="Trebuchet MS"/>
              </a:rPr>
              <a:t>mathematical</a:t>
            </a:r>
            <a:r>
              <a:rPr lang="en-US" sz="1100" spc="-24" dirty="0">
                <a:latin typeface="Trebuchet MS"/>
                <a:cs typeface="Trebuchet MS"/>
              </a:rPr>
              <a:t> </a:t>
            </a:r>
            <a:r>
              <a:rPr lang="en-US" sz="1100" spc="-44" dirty="0">
                <a:latin typeface="Trebuchet MS"/>
                <a:cs typeface="Trebuchet MS"/>
              </a:rPr>
              <a:t>properties</a:t>
            </a:r>
            <a:r>
              <a:rPr lang="en-US" sz="1100" spc="-24"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spc="-40" dirty="0">
                <a:latin typeface="Trebuchet MS"/>
                <a:cs typeface="Trebuchet MS"/>
              </a:rPr>
              <a:t>these</a:t>
            </a:r>
            <a:r>
              <a:rPr lang="en-US" sz="1100" spc="-24" dirty="0">
                <a:latin typeface="Trebuchet MS"/>
                <a:cs typeface="Trebuchet MS"/>
              </a:rPr>
              <a:t> </a:t>
            </a:r>
            <a:r>
              <a:rPr lang="en-US" sz="1100" spc="-51" dirty="0">
                <a:latin typeface="Trebuchet MS"/>
                <a:cs typeface="Trebuchet MS"/>
              </a:rPr>
              <a:t>networks,</a:t>
            </a:r>
            <a:r>
              <a:rPr lang="en-US" sz="1100" spc="-20" dirty="0">
                <a:latin typeface="Trebuchet MS"/>
                <a:cs typeface="Trebuchet MS"/>
              </a:rPr>
              <a:t> </a:t>
            </a:r>
            <a:r>
              <a:rPr lang="en-US" sz="1100" spc="-27" dirty="0">
                <a:latin typeface="Trebuchet MS"/>
                <a:cs typeface="Trebuchet MS"/>
              </a:rPr>
              <a:t>since</a:t>
            </a:r>
            <a:r>
              <a:rPr lang="en-US" sz="1100" spc="-24" dirty="0">
                <a:latin typeface="Trebuchet MS"/>
                <a:cs typeface="Trebuchet MS"/>
              </a:rPr>
              <a:t> </a:t>
            </a:r>
            <a:r>
              <a:rPr lang="en-US" sz="1100" spc="-13" dirty="0">
                <a:latin typeface="Trebuchet MS"/>
                <a:cs typeface="Trebuchet MS"/>
              </a:rPr>
              <a:t>com- 	</a:t>
            </a:r>
            <a:r>
              <a:rPr lang="en-US" sz="1100" spc="-27" dirty="0" err="1">
                <a:latin typeface="Trebuchet MS"/>
                <a:cs typeface="Trebuchet MS"/>
              </a:rPr>
              <a:t>puters</a:t>
            </a:r>
            <a:r>
              <a:rPr lang="en-US" sz="1100" spc="-54" dirty="0">
                <a:latin typeface="Trebuchet MS"/>
                <a:cs typeface="Trebuchet MS"/>
              </a:rPr>
              <a:t> </a:t>
            </a:r>
            <a:r>
              <a:rPr lang="en-US" sz="1100" spc="-74" dirty="0">
                <a:latin typeface="Trebuchet MS"/>
                <a:cs typeface="Trebuchet MS"/>
              </a:rPr>
              <a:t>were</a:t>
            </a:r>
            <a:r>
              <a:rPr lang="en-US" sz="1100" spc="-7" dirty="0">
                <a:latin typeface="Trebuchet MS"/>
                <a:cs typeface="Trebuchet MS"/>
              </a:rPr>
              <a:t> </a:t>
            </a:r>
            <a:r>
              <a:rPr lang="en-US" sz="1100" dirty="0">
                <a:latin typeface="Trebuchet MS"/>
                <a:cs typeface="Trebuchet MS"/>
              </a:rPr>
              <a:t>too</a:t>
            </a:r>
            <a:r>
              <a:rPr lang="en-US" sz="1100" spc="-27" dirty="0">
                <a:latin typeface="Trebuchet MS"/>
                <a:cs typeface="Trebuchet MS"/>
              </a:rPr>
              <a:t> </a:t>
            </a:r>
            <a:r>
              <a:rPr lang="en-US" sz="1100" spc="-40" dirty="0">
                <a:latin typeface="Trebuchet MS"/>
                <a:cs typeface="Trebuchet MS"/>
              </a:rPr>
              <a:t>weak</a:t>
            </a:r>
            <a:r>
              <a:rPr lang="en-US" sz="1100" spc="-27"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dirty="0">
                <a:latin typeface="Trebuchet MS"/>
                <a:cs typeface="Trebuchet MS"/>
              </a:rPr>
              <a:t>do</a:t>
            </a:r>
            <a:r>
              <a:rPr lang="en-US" sz="1100" spc="-27" dirty="0">
                <a:latin typeface="Trebuchet MS"/>
                <a:cs typeface="Trebuchet MS"/>
              </a:rPr>
              <a:t> </a:t>
            </a:r>
            <a:r>
              <a:rPr lang="en-US" sz="1100" spc="-17" dirty="0">
                <a:latin typeface="Trebuchet MS"/>
                <a:cs typeface="Trebuchet MS"/>
              </a:rPr>
              <a:t>anything</a:t>
            </a:r>
            <a:r>
              <a:rPr lang="en-US" sz="1100" spc="-27" dirty="0">
                <a:latin typeface="Trebuchet MS"/>
                <a:cs typeface="Trebuchet MS"/>
              </a:rPr>
              <a:t> </a:t>
            </a:r>
            <a:r>
              <a:rPr lang="en-US" sz="1100" spc="-7" dirty="0">
                <a:latin typeface="Trebuchet MS"/>
                <a:cs typeface="Trebuchet MS"/>
              </a:rPr>
              <a:t>interesting.</a:t>
            </a:r>
            <a:endParaRPr lang="en-US" sz="1100" dirty="0">
              <a:latin typeface="Trebuchet MS"/>
              <a:cs typeface="Trebuchet MS"/>
            </a:endParaRPr>
          </a:p>
          <a:p>
            <a:pPr marL="147316" marR="4282" indent="-139179" algn="just">
              <a:lnSpc>
                <a:spcPct val="102000"/>
              </a:lnSpc>
              <a:spcBef>
                <a:spcPts val="7"/>
              </a:spcBef>
              <a:buFont typeface="Meiryo UI"/>
              <a:buChar char="•"/>
              <a:tabLst>
                <a:tab pos="148172" algn="l"/>
              </a:tabLst>
            </a:pPr>
            <a:r>
              <a:rPr lang="en-US" sz="1100" dirty="0">
                <a:latin typeface="Trebuchet MS"/>
                <a:cs typeface="Trebuchet MS"/>
              </a:rPr>
              <a:t>In</a:t>
            </a:r>
            <a:r>
              <a:rPr lang="en-US" sz="1100" spc="-51" dirty="0">
                <a:latin typeface="Trebuchet MS"/>
                <a:cs typeface="Trebuchet MS"/>
              </a:rPr>
              <a:t> </a:t>
            </a:r>
            <a:r>
              <a:rPr lang="en-US" sz="1100" spc="-20" dirty="0">
                <a:latin typeface="Trebuchet MS"/>
                <a:cs typeface="Trebuchet MS"/>
              </a:rPr>
              <a:t>1969,</a:t>
            </a:r>
            <a:r>
              <a:rPr lang="en-US" sz="1100" spc="-27"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dirty="0">
                <a:latin typeface="Trebuchet MS"/>
                <a:cs typeface="Trebuchet MS"/>
              </a:rPr>
              <a:t>book</a:t>
            </a:r>
            <a:r>
              <a:rPr lang="en-US" sz="1100" spc="-37" dirty="0">
                <a:latin typeface="Trebuchet MS"/>
                <a:cs typeface="Trebuchet MS"/>
              </a:rPr>
              <a:t> </a:t>
            </a:r>
            <a:r>
              <a:rPr lang="en-US" sz="1100" spc="-34" dirty="0">
                <a:latin typeface="Trebuchet MS"/>
                <a:cs typeface="Trebuchet MS"/>
              </a:rPr>
              <a:t>was </a:t>
            </a:r>
            <a:r>
              <a:rPr lang="en-US" sz="1100" spc="-37" dirty="0">
                <a:latin typeface="Trebuchet MS"/>
                <a:cs typeface="Trebuchet MS"/>
              </a:rPr>
              <a:t>published </a:t>
            </a:r>
            <a:r>
              <a:rPr lang="en-US" sz="1100" spc="-20" dirty="0">
                <a:latin typeface="Trebuchet MS"/>
                <a:cs typeface="Trebuchet MS"/>
              </a:rPr>
              <a:t>that</a:t>
            </a:r>
            <a:r>
              <a:rPr lang="en-US" sz="1100" spc="-34" dirty="0">
                <a:latin typeface="Trebuchet MS"/>
                <a:cs typeface="Trebuchet MS"/>
              </a:rPr>
              <a:t> </a:t>
            </a:r>
            <a:r>
              <a:rPr lang="en-US" sz="1100" spc="-61" dirty="0">
                <a:latin typeface="Trebuchet MS"/>
                <a:cs typeface="Trebuchet MS"/>
              </a:rPr>
              <a:t>explored</a:t>
            </a:r>
            <a:r>
              <a:rPr lang="en-US" sz="1100" spc="-24" dirty="0">
                <a:latin typeface="Trebuchet MS"/>
                <a:cs typeface="Trebuchet MS"/>
              </a:rPr>
              <a:t> </a:t>
            </a:r>
            <a:r>
              <a:rPr lang="en-US" sz="1100" spc="-17" dirty="0">
                <a:latin typeface="Trebuchet MS"/>
                <a:cs typeface="Trebuchet MS"/>
              </a:rPr>
              <a:t>many</a:t>
            </a:r>
            <a:r>
              <a:rPr lang="en-US" sz="1100" spc="-34" dirty="0">
                <a:latin typeface="Trebuchet MS"/>
                <a:cs typeface="Trebuchet MS"/>
              </a:rPr>
              <a:t> </a:t>
            </a:r>
            <a:r>
              <a:rPr lang="en-US" sz="1100" spc="-44" dirty="0">
                <a:latin typeface="Trebuchet MS"/>
                <a:cs typeface="Trebuchet MS"/>
              </a:rPr>
              <a:t>mathematical</a:t>
            </a:r>
            <a:r>
              <a:rPr lang="en-US" sz="1100" spc="-34" dirty="0">
                <a:latin typeface="Trebuchet MS"/>
                <a:cs typeface="Trebuchet MS"/>
              </a:rPr>
              <a:t> </a:t>
            </a:r>
            <a:r>
              <a:rPr lang="en-US" sz="1100" spc="-47" dirty="0">
                <a:latin typeface="Trebuchet MS"/>
                <a:cs typeface="Trebuchet MS"/>
              </a:rPr>
              <a:t>properties</a:t>
            </a:r>
            <a:r>
              <a:rPr lang="en-US" sz="1100" spc="-34" dirty="0">
                <a:latin typeface="Trebuchet MS"/>
                <a:cs typeface="Trebuchet MS"/>
              </a:rPr>
              <a:t> </a:t>
            </a:r>
            <a:r>
              <a:rPr lang="en-US" sz="1100" spc="-13" dirty="0">
                <a:latin typeface="Trebuchet MS"/>
                <a:cs typeface="Trebuchet MS"/>
              </a:rPr>
              <a:t>of</a:t>
            </a:r>
            <a:r>
              <a:rPr lang="en-US" sz="1100" spc="-34" dirty="0">
                <a:latin typeface="Trebuchet MS"/>
                <a:cs typeface="Trebuchet MS"/>
              </a:rPr>
              <a:t> </a:t>
            </a:r>
            <a:r>
              <a:rPr lang="en-US" sz="1100" spc="-34" dirty="0" err="1">
                <a:latin typeface="Trebuchet MS"/>
                <a:cs typeface="Trebuchet MS"/>
              </a:rPr>
              <a:t>Perceptrons</a:t>
            </a:r>
            <a:r>
              <a:rPr lang="en-US" sz="1100" spc="-34" dirty="0">
                <a:latin typeface="Trebuchet MS"/>
                <a:cs typeface="Trebuchet MS"/>
              </a:rPr>
              <a:t> </a:t>
            </a:r>
            <a:r>
              <a:rPr lang="en-US" sz="1100" spc="-40" dirty="0">
                <a:latin typeface="Trebuchet MS"/>
                <a:cs typeface="Trebuchet MS"/>
              </a:rPr>
              <a:t>(linear</a:t>
            </a:r>
            <a:r>
              <a:rPr lang="en-US" sz="1100" spc="-37" dirty="0">
                <a:latin typeface="Trebuchet MS"/>
                <a:cs typeface="Trebuchet MS"/>
              </a:rPr>
              <a:t> </a:t>
            </a:r>
            <a:r>
              <a:rPr lang="en-US" sz="1100" spc="-7" dirty="0">
                <a:latin typeface="Trebuchet MS"/>
                <a:cs typeface="Trebuchet MS"/>
              </a:rPr>
              <a:t>models) 	</a:t>
            </a:r>
            <a:r>
              <a:rPr lang="en-US" sz="1100" dirty="0">
                <a:latin typeface="Trebuchet MS"/>
                <a:cs typeface="Trebuchet MS"/>
              </a:rPr>
              <a:t>and</a:t>
            </a:r>
            <a:r>
              <a:rPr lang="en-US" sz="1100" spc="-24" dirty="0">
                <a:latin typeface="Trebuchet MS"/>
                <a:cs typeface="Trebuchet MS"/>
              </a:rPr>
              <a:t> </a:t>
            </a:r>
            <a:r>
              <a:rPr lang="en-US" sz="1100" spc="-34" dirty="0">
                <a:latin typeface="Trebuchet MS"/>
                <a:cs typeface="Trebuchet MS"/>
              </a:rPr>
              <a:t>showed</a:t>
            </a:r>
            <a:r>
              <a:rPr lang="en-US" sz="1100" spc="-24" dirty="0">
                <a:latin typeface="Trebuchet MS"/>
                <a:cs typeface="Trebuchet MS"/>
              </a:rPr>
              <a:t> </a:t>
            </a:r>
            <a:r>
              <a:rPr lang="en-US" sz="1100" dirty="0">
                <a:latin typeface="Trebuchet MS"/>
                <a:cs typeface="Trebuchet MS"/>
              </a:rPr>
              <a:t>that</a:t>
            </a:r>
            <a:r>
              <a:rPr lang="en-US" sz="1100" spc="-24" dirty="0">
                <a:latin typeface="Trebuchet MS"/>
                <a:cs typeface="Trebuchet MS"/>
              </a:rPr>
              <a:t> </a:t>
            </a:r>
            <a:r>
              <a:rPr lang="en-US" sz="1100" spc="-7" dirty="0">
                <a:latin typeface="Trebuchet MS"/>
                <a:cs typeface="Trebuchet MS"/>
              </a:rPr>
              <a:t>they</a:t>
            </a:r>
            <a:r>
              <a:rPr lang="en-US" sz="1100" spc="-24" dirty="0">
                <a:latin typeface="Trebuchet MS"/>
                <a:cs typeface="Trebuchet MS"/>
              </a:rPr>
              <a:t> </a:t>
            </a:r>
            <a:r>
              <a:rPr lang="en-US" sz="1100" spc="-13" dirty="0">
                <a:latin typeface="Trebuchet MS"/>
                <a:cs typeface="Trebuchet MS"/>
              </a:rPr>
              <a:t>could</a:t>
            </a:r>
            <a:r>
              <a:rPr lang="en-US" sz="1100" spc="-24" dirty="0">
                <a:latin typeface="Trebuchet MS"/>
                <a:cs typeface="Trebuchet MS"/>
              </a:rPr>
              <a:t> </a:t>
            </a:r>
            <a:r>
              <a:rPr lang="en-US" sz="1100" dirty="0">
                <a:latin typeface="Trebuchet MS"/>
                <a:cs typeface="Trebuchet MS"/>
              </a:rPr>
              <a:t>not</a:t>
            </a:r>
            <a:r>
              <a:rPr lang="en-US" sz="1100" spc="-24" dirty="0">
                <a:latin typeface="Trebuchet MS"/>
                <a:cs typeface="Trebuchet MS"/>
              </a:rPr>
              <a:t> </a:t>
            </a:r>
            <a:r>
              <a:rPr lang="en-US" sz="1100" spc="-20" dirty="0">
                <a:latin typeface="Trebuchet MS"/>
                <a:cs typeface="Trebuchet MS"/>
              </a:rPr>
              <a:t>solve</a:t>
            </a:r>
            <a:r>
              <a:rPr lang="en-US" sz="1100" spc="-24" dirty="0">
                <a:latin typeface="Trebuchet MS"/>
                <a:cs typeface="Trebuchet MS"/>
              </a:rPr>
              <a:t> </a:t>
            </a:r>
            <a:r>
              <a:rPr lang="en-US" sz="1100" dirty="0">
                <a:latin typeface="Trebuchet MS"/>
                <a:cs typeface="Trebuchet MS"/>
              </a:rPr>
              <a:t>some</a:t>
            </a:r>
            <a:r>
              <a:rPr lang="en-US" sz="1100" spc="-24" dirty="0">
                <a:latin typeface="Trebuchet MS"/>
                <a:cs typeface="Trebuchet MS"/>
              </a:rPr>
              <a:t> simple </a:t>
            </a:r>
            <a:r>
              <a:rPr lang="en-US" sz="1100" spc="-30" dirty="0">
                <a:latin typeface="Trebuchet MS"/>
                <a:cs typeface="Trebuchet MS"/>
              </a:rPr>
              <a:t>problems</a:t>
            </a:r>
            <a:r>
              <a:rPr lang="en-US" sz="1100" spc="-24" dirty="0">
                <a:latin typeface="Trebuchet MS"/>
                <a:cs typeface="Trebuchet MS"/>
              </a:rPr>
              <a:t> </a:t>
            </a:r>
            <a:r>
              <a:rPr lang="en-US" sz="1100" dirty="0">
                <a:latin typeface="Trebuchet MS"/>
                <a:cs typeface="Trebuchet MS"/>
              </a:rPr>
              <a:t>such</a:t>
            </a:r>
            <a:r>
              <a:rPr lang="en-US" sz="1100" spc="-24" dirty="0">
                <a:latin typeface="Trebuchet MS"/>
                <a:cs typeface="Trebuchet MS"/>
              </a:rPr>
              <a:t> </a:t>
            </a:r>
            <a:r>
              <a:rPr lang="en-US" sz="1100" dirty="0">
                <a:latin typeface="Trebuchet MS"/>
                <a:cs typeface="Trebuchet MS"/>
              </a:rPr>
              <a:t>as</a:t>
            </a:r>
            <a:r>
              <a:rPr lang="en-US" sz="1100" spc="-20" dirty="0">
                <a:latin typeface="Trebuchet MS"/>
                <a:cs typeface="Trebuchet MS"/>
              </a:rPr>
              <a:t> </a:t>
            </a:r>
            <a:r>
              <a:rPr lang="en-US" sz="1100" spc="40" dirty="0">
                <a:latin typeface="Trebuchet MS"/>
                <a:cs typeface="Trebuchet MS"/>
              </a:rPr>
              <a:t>XOR.</a:t>
            </a:r>
            <a:r>
              <a:rPr lang="en-US" sz="1100" spc="-24" dirty="0">
                <a:latin typeface="Trebuchet MS"/>
                <a:cs typeface="Trebuchet MS"/>
              </a:rPr>
              <a:t> </a:t>
            </a:r>
            <a:r>
              <a:rPr lang="en-US" sz="1100" dirty="0">
                <a:latin typeface="Trebuchet MS"/>
                <a:cs typeface="Trebuchet MS"/>
              </a:rPr>
              <a:t>Even</a:t>
            </a:r>
            <a:r>
              <a:rPr lang="en-US" sz="1100" spc="-24" dirty="0">
                <a:latin typeface="Trebuchet MS"/>
                <a:cs typeface="Trebuchet MS"/>
              </a:rPr>
              <a:t> </a:t>
            </a:r>
            <a:r>
              <a:rPr lang="en-US" sz="1100" dirty="0">
                <a:latin typeface="Trebuchet MS"/>
                <a:cs typeface="Trebuchet MS"/>
              </a:rPr>
              <a:t>though</a:t>
            </a:r>
            <a:r>
              <a:rPr lang="en-US" sz="1100" spc="-24" dirty="0">
                <a:latin typeface="Trebuchet MS"/>
                <a:cs typeface="Trebuchet MS"/>
              </a:rPr>
              <a:t> </a:t>
            </a:r>
            <a:r>
              <a:rPr lang="en-US" sz="1100" dirty="0">
                <a:latin typeface="Trebuchet MS"/>
                <a:cs typeface="Trebuchet MS"/>
              </a:rPr>
              <a:t>this</a:t>
            </a:r>
            <a:r>
              <a:rPr lang="en-US" sz="1100" spc="-24" dirty="0">
                <a:latin typeface="Trebuchet MS"/>
                <a:cs typeface="Trebuchet MS"/>
              </a:rPr>
              <a:t> result </a:t>
            </a:r>
            <a:r>
              <a:rPr lang="en-US" sz="1100" spc="-13" dirty="0">
                <a:latin typeface="Trebuchet MS"/>
                <a:cs typeface="Trebuchet MS"/>
              </a:rPr>
              <a:t>says 	</a:t>
            </a:r>
            <a:r>
              <a:rPr lang="en-US" sz="1100" spc="-7" dirty="0">
                <a:latin typeface="Trebuchet MS"/>
                <a:cs typeface="Trebuchet MS"/>
              </a:rPr>
              <a:t>nothing</a:t>
            </a:r>
            <a:r>
              <a:rPr lang="en-US" sz="1100" spc="-37" dirty="0">
                <a:latin typeface="Trebuchet MS"/>
                <a:cs typeface="Trebuchet MS"/>
              </a:rPr>
              <a:t> </a:t>
            </a:r>
            <a:r>
              <a:rPr lang="en-US" sz="1100" dirty="0">
                <a:latin typeface="Trebuchet MS"/>
                <a:cs typeface="Trebuchet MS"/>
              </a:rPr>
              <a:t>about</a:t>
            </a:r>
            <a:r>
              <a:rPr lang="en-US" sz="1100" spc="-30" dirty="0">
                <a:latin typeface="Trebuchet MS"/>
                <a:cs typeface="Trebuchet MS"/>
              </a:rPr>
              <a:t> </a:t>
            </a:r>
            <a:r>
              <a:rPr lang="en-US" sz="1100" spc="-7" dirty="0">
                <a:latin typeface="Trebuchet MS"/>
                <a:cs typeface="Trebuchet MS"/>
              </a:rPr>
              <a:t>the</a:t>
            </a:r>
            <a:r>
              <a:rPr lang="en-US" sz="1100" spc="-30" dirty="0">
                <a:latin typeface="Trebuchet MS"/>
                <a:cs typeface="Trebuchet MS"/>
              </a:rPr>
              <a:t> </a:t>
            </a:r>
            <a:r>
              <a:rPr lang="en-US" sz="1100" spc="-37" dirty="0">
                <a:latin typeface="Trebuchet MS"/>
                <a:cs typeface="Trebuchet MS"/>
              </a:rPr>
              <a:t>capabilities</a:t>
            </a:r>
            <a:r>
              <a:rPr lang="en-US" sz="1100" spc="-30"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54" dirty="0">
                <a:latin typeface="Trebuchet MS"/>
                <a:cs typeface="Trebuchet MS"/>
              </a:rPr>
              <a:t>deeper</a:t>
            </a:r>
            <a:r>
              <a:rPr lang="en-US" sz="1100" spc="-27" dirty="0">
                <a:latin typeface="Trebuchet MS"/>
                <a:cs typeface="Trebuchet MS"/>
              </a:rPr>
              <a:t> </a:t>
            </a:r>
            <a:r>
              <a:rPr lang="en-US" sz="1100" spc="-51" dirty="0">
                <a:latin typeface="Trebuchet MS"/>
                <a:cs typeface="Trebuchet MS"/>
              </a:rPr>
              <a:t>networks,</a:t>
            </a:r>
            <a:r>
              <a:rPr lang="en-US" sz="1100" spc="-24" dirty="0">
                <a:latin typeface="Trebuchet MS"/>
                <a:cs typeface="Trebuchet MS"/>
              </a:rPr>
              <a:t> </a:t>
            </a:r>
            <a:r>
              <a:rPr lang="en-US" sz="1100" spc="-7" dirty="0">
                <a:latin typeface="Trebuchet MS"/>
                <a:cs typeface="Trebuchet MS"/>
              </a:rPr>
              <a:t>the</a:t>
            </a:r>
            <a:r>
              <a:rPr lang="en-US" sz="1100" spc="-30" dirty="0">
                <a:latin typeface="Trebuchet MS"/>
                <a:cs typeface="Trebuchet MS"/>
              </a:rPr>
              <a:t> </a:t>
            </a:r>
            <a:r>
              <a:rPr lang="en-US" sz="1100" dirty="0">
                <a:latin typeface="Trebuchet MS"/>
                <a:cs typeface="Trebuchet MS"/>
              </a:rPr>
              <a:t>book</a:t>
            </a:r>
            <a:r>
              <a:rPr lang="en-US" sz="1100" spc="-30" dirty="0">
                <a:latin typeface="Trebuchet MS"/>
                <a:cs typeface="Trebuchet MS"/>
              </a:rPr>
              <a:t> </a:t>
            </a:r>
            <a:r>
              <a:rPr lang="en-US" sz="1100" dirty="0">
                <a:latin typeface="Trebuchet MS"/>
                <a:cs typeface="Trebuchet MS"/>
              </a:rPr>
              <a:t>is</a:t>
            </a:r>
            <a:r>
              <a:rPr lang="en-US" sz="1100" spc="-34" dirty="0">
                <a:latin typeface="Trebuchet MS"/>
                <a:cs typeface="Trebuchet MS"/>
              </a:rPr>
              <a:t> </a:t>
            </a:r>
            <a:r>
              <a:rPr lang="en-US" sz="1100" spc="-37" dirty="0">
                <a:latin typeface="Trebuchet MS"/>
                <a:cs typeface="Trebuchet MS"/>
              </a:rPr>
              <a:t>largely</a:t>
            </a:r>
            <a:r>
              <a:rPr lang="en-US" sz="1100" spc="-27" dirty="0">
                <a:latin typeface="Trebuchet MS"/>
                <a:cs typeface="Trebuchet MS"/>
              </a:rPr>
              <a:t> </a:t>
            </a:r>
            <a:r>
              <a:rPr lang="en-US" sz="1100" spc="-47" dirty="0">
                <a:latin typeface="Trebuchet MS"/>
                <a:cs typeface="Trebuchet MS"/>
              </a:rPr>
              <a:t>credited</a:t>
            </a:r>
            <a:r>
              <a:rPr lang="en-US" sz="1100" spc="-30" dirty="0">
                <a:latin typeface="Trebuchet MS"/>
                <a:cs typeface="Trebuchet MS"/>
              </a:rPr>
              <a:t> </a:t>
            </a:r>
            <a:r>
              <a:rPr lang="en-US" sz="1100" dirty="0">
                <a:latin typeface="Trebuchet MS"/>
                <a:cs typeface="Trebuchet MS"/>
              </a:rPr>
              <a:t>with</a:t>
            </a:r>
            <a:r>
              <a:rPr lang="en-US" sz="1100" spc="-30" dirty="0">
                <a:latin typeface="Trebuchet MS"/>
                <a:cs typeface="Trebuchet MS"/>
              </a:rPr>
              <a:t> </a:t>
            </a:r>
            <a:r>
              <a:rPr lang="en-US" sz="1100" spc="-7" dirty="0">
                <a:latin typeface="Trebuchet MS"/>
                <a:cs typeface="Trebuchet MS"/>
              </a:rPr>
              <a:t>the</a:t>
            </a:r>
            <a:r>
              <a:rPr lang="en-US" sz="1100" spc="-30" dirty="0">
                <a:latin typeface="Trebuchet MS"/>
                <a:cs typeface="Trebuchet MS"/>
              </a:rPr>
              <a:t> </a:t>
            </a:r>
            <a:r>
              <a:rPr lang="en-US" sz="1100" spc="-44" dirty="0">
                <a:latin typeface="Trebuchet MS"/>
                <a:cs typeface="Trebuchet MS"/>
              </a:rPr>
              <a:t>demise</a:t>
            </a:r>
            <a:r>
              <a:rPr lang="en-US" sz="1100" spc="-34"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spc="-7" dirty="0">
                <a:latin typeface="Trebuchet MS"/>
                <a:cs typeface="Trebuchet MS"/>
              </a:rPr>
              <a:t>neural 	</a:t>
            </a:r>
            <a:r>
              <a:rPr lang="en-US" sz="1100" spc="-47" dirty="0">
                <a:latin typeface="Trebuchet MS"/>
                <a:cs typeface="Trebuchet MS"/>
              </a:rPr>
              <a:t>networks</a:t>
            </a:r>
            <a:r>
              <a:rPr lang="en-US" sz="1100" spc="-34" dirty="0">
                <a:latin typeface="Trebuchet MS"/>
                <a:cs typeface="Trebuchet MS"/>
              </a:rPr>
              <a:t> </a:t>
            </a:r>
            <a:r>
              <a:rPr lang="en-US" sz="1100" spc="-61" dirty="0">
                <a:latin typeface="Trebuchet MS"/>
                <a:cs typeface="Trebuchet MS"/>
              </a:rPr>
              <a:t>research,</a:t>
            </a:r>
            <a:r>
              <a:rPr lang="en-US" sz="1100" spc="-20" dirty="0">
                <a:latin typeface="Trebuchet MS"/>
                <a:cs typeface="Trebuchet MS"/>
              </a:rPr>
              <a:t> </a:t>
            </a:r>
            <a:r>
              <a:rPr lang="en-US" sz="1100" dirty="0">
                <a:latin typeface="Trebuchet MS"/>
                <a:cs typeface="Trebuchet MS"/>
              </a:rPr>
              <a:t>and</a:t>
            </a:r>
            <a:r>
              <a:rPr lang="en-US" sz="1100" spc="-27" dirty="0">
                <a:latin typeface="Trebuchet MS"/>
                <a:cs typeface="Trebuchet MS"/>
              </a:rPr>
              <a:t> </a:t>
            </a:r>
            <a:r>
              <a:rPr lang="en-US" sz="1100" spc="-24" dirty="0">
                <a:latin typeface="Trebuchet MS"/>
                <a:cs typeface="Trebuchet MS"/>
              </a:rPr>
              <a:t>the</a:t>
            </a:r>
            <a:r>
              <a:rPr lang="en-US" sz="1100" spc="-27" dirty="0">
                <a:latin typeface="Trebuchet MS"/>
                <a:cs typeface="Trebuchet MS"/>
              </a:rPr>
              <a:t> </a:t>
            </a:r>
            <a:r>
              <a:rPr lang="en-US" sz="1100" spc="-34" dirty="0">
                <a:latin typeface="Trebuchet MS"/>
                <a:cs typeface="Trebuchet MS"/>
              </a:rPr>
              <a:t>continued</a:t>
            </a:r>
            <a:r>
              <a:rPr lang="en-US" sz="1100" spc="-27" dirty="0">
                <a:latin typeface="Trebuchet MS"/>
                <a:cs typeface="Trebuchet MS"/>
              </a:rPr>
              <a:t> </a:t>
            </a:r>
            <a:r>
              <a:rPr lang="en-US" sz="1100" spc="-37" dirty="0">
                <a:latin typeface="Trebuchet MS"/>
                <a:cs typeface="Trebuchet MS"/>
              </a:rPr>
              <a:t>rise</a:t>
            </a:r>
            <a:r>
              <a:rPr lang="en-US" sz="1100" spc="-27"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spc="-34" dirty="0">
                <a:latin typeface="Trebuchet MS"/>
                <a:cs typeface="Trebuchet MS"/>
              </a:rPr>
              <a:t>logical</a:t>
            </a:r>
            <a:r>
              <a:rPr lang="en-US" sz="1100" spc="-27" dirty="0">
                <a:latin typeface="Trebuchet MS"/>
                <a:cs typeface="Trebuchet MS"/>
              </a:rPr>
              <a:t> </a:t>
            </a:r>
            <a:r>
              <a:rPr lang="en-US" sz="1100" spc="-17" dirty="0">
                <a:latin typeface="Trebuchet MS"/>
                <a:cs typeface="Trebuchet MS"/>
              </a:rPr>
              <a:t>AI.</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424501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In</a:t>
            </a:r>
            <a:r>
              <a:rPr lang="en-US" sz="1100" spc="-13" dirty="0">
                <a:latin typeface="Trebuchet MS"/>
                <a:cs typeface="Trebuchet MS"/>
              </a:rPr>
              <a:t> </a:t>
            </a:r>
            <a:r>
              <a:rPr lang="en-US" sz="1100" dirty="0">
                <a:latin typeface="Trebuchet MS"/>
                <a:cs typeface="Trebuchet MS"/>
              </a:rPr>
              <a:t>the</a:t>
            </a:r>
            <a:r>
              <a:rPr lang="en-US" sz="1100" spc="-13" dirty="0">
                <a:latin typeface="Trebuchet MS"/>
                <a:cs typeface="Trebuchet MS"/>
              </a:rPr>
              <a:t> </a:t>
            </a:r>
            <a:r>
              <a:rPr lang="en-US" sz="1100" dirty="0">
                <a:latin typeface="Trebuchet MS"/>
                <a:cs typeface="Trebuchet MS"/>
              </a:rPr>
              <a:t>1980s,</a:t>
            </a:r>
            <a:r>
              <a:rPr lang="en-US" sz="1100" spc="7" dirty="0">
                <a:latin typeface="Trebuchet MS"/>
                <a:cs typeface="Trebuchet MS"/>
              </a:rPr>
              <a:t> </a:t>
            </a:r>
            <a:r>
              <a:rPr lang="en-US" sz="1100" spc="-24" dirty="0">
                <a:latin typeface="Trebuchet MS"/>
                <a:cs typeface="Trebuchet MS"/>
              </a:rPr>
              <a:t>there</a:t>
            </a:r>
            <a:r>
              <a:rPr lang="en-US" sz="1100" spc="-13" dirty="0">
                <a:latin typeface="Trebuchet MS"/>
                <a:cs typeface="Trebuchet MS"/>
              </a:rPr>
              <a:t> </a:t>
            </a:r>
            <a:r>
              <a:rPr lang="en-US" sz="1100" dirty="0">
                <a:latin typeface="Trebuchet MS"/>
                <a:cs typeface="Trebuchet MS"/>
              </a:rPr>
              <a:t>was</a:t>
            </a:r>
            <a:r>
              <a:rPr lang="en-US" sz="1100" spc="-13" dirty="0">
                <a:latin typeface="Trebuchet MS"/>
                <a:cs typeface="Trebuchet MS"/>
              </a:rPr>
              <a:t> </a:t>
            </a:r>
            <a:r>
              <a:rPr lang="en-US" sz="1100" dirty="0">
                <a:latin typeface="Trebuchet MS"/>
                <a:cs typeface="Trebuchet MS"/>
              </a:rPr>
              <a:t>a</a:t>
            </a:r>
            <a:r>
              <a:rPr lang="en-US" sz="1100" spc="-13" dirty="0">
                <a:latin typeface="Trebuchet MS"/>
                <a:cs typeface="Trebuchet MS"/>
              </a:rPr>
              <a:t> </a:t>
            </a:r>
            <a:r>
              <a:rPr lang="en-US" sz="1100" spc="-51" dirty="0">
                <a:latin typeface="Trebuchet MS"/>
                <a:cs typeface="Trebuchet MS"/>
              </a:rPr>
              <a:t>renewed</a:t>
            </a:r>
            <a:r>
              <a:rPr lang="en-US" sz="1100" spc="-13" dirty="0">
                <a:latin typeface="Trebuchet MS"/>
                <a:cs typeface="Trebuchet MS"/>
              </a:rPr>
              <a:t> </a:t>
            </a:r>
            <a:r>
              <a:rPr lang="en-US" sz="1100" spc="-30" dirty="0">
                <a:latin typeface="Trebuchet MS"/>
                <a:cs typeface="Trebuchet MS"/>
              </a:rPr>
              <a:t>interest</a:t>
            </a:r>
            <a:r>
              <a:rPr lang="en-US" sz="1100" spc="-10" dirty="0">
                <a:latin typeface="Trebuchet MS"/>
                <a:cs typeface="Trebuchet MS"/>
              </a:rPr>
              <a:t> </a:t>
            </a:r>
            <a:r>
              <a:rPr lang="en-US" sz="1100" dirty="0">
                <a:latin typeface="Trebuchet MS"/>
                <a:cs typeface="Trebuchet MS"/>
              </a:rPr>
              <a:t>in</a:t>
            </a:r>
            <a:r>
              <a:rPr lang="en-US" sz="1100" spc="-13" dirty="0">
                <a:latin typeface="Trebuchet MS"/>
                <a:cs typeface="Trebuchet MS"/>
              </a:rPr>
              <a:t> </a:t>
            </a:r>
            <a:r>
              <a:rPr lang="en-US" sz="1100" spc="-20" dirty="0">
                <a:latin typeface="Trebuchet MS"/>
                <a:cs typeface="Trebuchet MS"/>
              </a:rPr>
              <a:t>neural</a:t>
            </a:r>
            <a:r>
              <a:rPr lang="en-US" sz="1100" spc="-13" dirty="0">
                <a:latin typeface="Trebuchet MS"/>
                <a:cs typeface="Trebuchet MS"/>
              </a:rPr>
              <a:t> </a:t>
            </a:r>
            <a:r>
              <a:rPr lang="en-US" sz="1100" dirty="0">
                <a:latin typeface="Trebuchet MS"/>
                <a:cs typeface="Trebuchet MS"/>
              </a:rPr>
              <a:t>networks.</a:t>
            </a:r>
            <a:r>
              <a:rPr lang="en-US" sz="1100" spc="209" dirty="0">
                <a:latin typeface="Trebuchet MS"/>
                <a:cs typeface="Trebuchet MS"/>
              </a:rPr>
              <a:t> </a:t>
            </a:r>
            <a:r>
              <a:rPr lang="en-US" sz="1100" spc="-13" dirty="0">
                <a:latin typeface="Trebuchet MS"/>
                <a:cs typeface="Trebuchet MS"/>
              </a:rPr>
              <a:t>Backpropagation </a:t>
            </a:r>
            <a:r>
              <a:rPr lang="en-US" sz="1100" dirty="0">
                <a:latin typeface="Trebuchet MS"/>
                <a:cs typeface="Trebuchet MS"/>
              </a:rPr>
              <a:t>was</a:t>
            </a:r>
            <a:r>
              <a:rPr lang="en-US" sz="1100" spc="-10" dirty="0">
                <a:latin typeface="Trebuchet MS"/>
                <a:cs typeface="Trebuchet MS"/>
              </a:rPr>
              <a:t> </a:t>
            </a:r>
            <a:r>
              <a:rPr lang="en-US" sz="1100" spc="-37" dirty="0">
                <a:latin typeface="Trebuchet MS"/>
                <a:cs typeface="Trebuchet MS"/>
              </a:rPr>
              <a:t>rediscovered</a:t>
            </a:r>
            <a:r>
              <a:rPr lang="en-US" sz="1100" spc="-13" dirty="0">
                <a:latin typeface="Trebuchet MS"/>
                <a:cs typeface="Trebuchet MS"/>
              </a:rPr>
              <a:t> </a:t>
            </a:r>
            <a:r>
              <a:rPr lang="en-US" sz="1100" spc="-17" dirty="0">
                <a:latin typeface="Trebuchet MS"/>
                <a:cs typeface="Trebuchet MS"/>
              </a:rPr>
              <a:t>and 	</a:t>
            </a:r>
            <a:r>
              <a:rPr lang="en-US" sz="1100" spc="-30" dirty="0">
                <a:latin typeface="Trebuchet MS"/>
                <a:cs typeface="Trebuchet MS"/>
              </a:rPr>
              <a:t>popularized</a:t>
            </a:r>
            <a:r>
              <a:rPr lang="en-US" sz="1100" spc="-3" dirty="0">
                <a:latin typeface="Trebuchet MS"/>
                <a:cs typeface="Trebuchet MS"/>
              </a:rPr>
              <a:t> </a:t>
            </a:r>
            <a:r>
              <a:rPr lang="en-US" sz="1100" dirty="0">
                <a:latin typeface="Trebuchet MS"/>
                <a:cs typeface="Trebuchet MS"/>
              </a:rPr>
              <a:t>as a way to </a:t>
            </a:r>
            <a:r>
              <a:rPr lang="en-US" sz="1100" spc="-20" dirty="0">
                <a:latin typeface="Trebuchet MS"/>
                <a:cs typeface="Trebuchet MS"/>
              </a:rPr>
              <a:t>actually</a:t>
            </a:r>
            <a:r>
              <a:rPr lang="en-US" sz="1100" dirty="0">
                <a:latin typeface="Trebuchet MS"/>
                <a:cs typeface="Trebuchet MS"/>
              </a:rPr>
              <a:t> train </a:t>
            </a:r>
            <a:r>
              <a:rPr lang="en-US" sz="1100" spc="-24" dirty="0">
                <a:latin typeface="Trebuchet MS"/>
                <a:cs typeface="Trebuchet MS"/>
              </a:rPr>
              <a:t>deep</a:t>
            </a:r>
            <a:r>
              <a:rPr lang="en-US" sz="1100" dirty="0">
                <a:latin typeface="Trebuchet MS"/>
                <a:cs typeface="Trebuchet MS"/>
              </a:rPr>
              <a:t> </a:t>
            </a:r>
            <a:r>
              <a:rPr lang="en-US" sz="1100" spc="-20" dirty="0">
                <a:latin typeface="Trebuchet MS"/>
                <a:cs typeface="Trebuchet MS"/>
              </a:rPr>
              <a:t>neural</a:t>
            </a:r>
            <a:r>
              <a:rPr lang="en-US" sz="1100" dirty="0">
                <a:latin typeface="Trebuchet MS"/>
                <a:cs typeface="Trebuchet MS"/>
              </a:rPr>
              <a:t> </a:t>
            </a:r>
            <a:r>
              <a:rPr lang="en-US" sz="1100" spc="-34" dirty="0">
                <a:latin typeface="Trebuchet MS"/>
                <a:cs typeface="Trebuchet MS"/>
              </a:rPr>
              <a:t>networks,</a:t>
            </a:r>
            <a:r>
              <a:rPr lang="en-US" sz="1100" spc="17" dirty="0">
                <a:latin typeface="Trebuchet MS"/>
                <a:cs typeface="Trebuchet MS"/>
              </a:rPr>
              <a:t> </a:t>
            </a:r>
            <a:r>
              <a:rPr lang="en-US" sz="1100" dirty="0">
                <a:latin typeface="Trebuchet MS"/>
                <a:cs typeface="Trebuchet MS"/>
              </a:rPr>
              <a:t>and Yann </a:t>
            </a:r>
            <a:r>
              <a:rPr lang="en-US" sz="1100" dirty="0" err="1">
                <a:latin typeface="Trebuchet MS"/>
                <a:cs typeface="Trebuchet MS"/>
              </a:rPr>
              <a:t>LeCun</a:t>
            </a:r>
            <a:r>
              <a:rPr lang="en-US" sz="1100" dirty="0">
                <a:latin typeface="Trebuchet MS"/>
                <a:cs typeface="Trebuchet MS"/>
              </a:rPr>
              <a:t> built a </a:t>
            </a:r>
            <a:r>
              <a:rPr lang="en-US" sz="1100" spc="-7" dirty="0">
                <a:latin typeface="Trebuchet MS"/>
                <a:cs typeface="Trebuchet MS"/>
              </a:rPr>
              <a:t>system</a:t>
            </a:r>
            <a:r>
              <a:rPr lang="en-US" sz="1100" spc="-3" dirty="0">
                <a:latin typeface="Trebuchet MS"/>
                <a:cs typeface="Trebuchet MS"/>
              </a:rPr>
              <a:t> </a:t>
            </a:r>
            <a:r>
              <a:rPr lang="en-US" sz="1100" spc="-7" dirty="0">
                <a:latin typeface="Trebuchet MS"/>
                <a:cs typeface="Trebuchet MS"/>
              </a:rPr>
              <a:t>based</a:t>
            </a:r>
            <a:r>
              <a:rPr lang="en-US" sz="1100" dirty="0">
                <a:latin typeface="Trebuchet MS"/>
                <a:cs typeface="Trebuchet MS"/>
              </a:rPr>
              <a:t> </a:t>
            </a:r>
            <a:r>
              <a:rPr lang="en-US" sz="1100" spc="-17" dirty="0">
                <a:latin typeface="Trebuchet MS"/>
                <a:cs typeface="Trebuchet MS"/>
              </a:rPr>
              <a:t>on 	</a:t>
            </a:r>
            <a:r>
              <a:rPr lang="en-US" sz="1100" spc="-30" dirty="0">
                <a:latin typeface="Trebuchet MS"/>
                <a:cs typeface="Trebuchet MS"/>
              </a:rPr>
              <a:t>convolutional</a:t>
            </a:r>
            <a:r>
              <a:rPr lang="en-US" sz="1100" spc="-44" dirty="0">
                <a:latin typeface="Trebuchet MS"/>
                <a:cs typeface="Trebuchet MS"/>
              </a:rPr>
              <a:t> neural</a:t>
            </a:r>
            <a:r>
              <a:rPr lang="en-US" sz="1100" spc="-37" dirty="0">
                <a:latin typeface="Trebuchet MS"/>
                <a:cs typeface="Trebuchet MS"/>
              </a:rPr>
              <a:t> </a:t>
            </a:r>
            <a:r>
              <a:rPr lang="en-US" sz="1100" spc="-44" dirty="0">
                <a:latin typeface="Trebuchet MS"/>
                <a:cs typeface="Trebuchet MS"/>
              </a:rPr>
              <a:t>networks</a:t>
            </a:r>
            <a:r>
              <a:rPr lang="en-US" sz="1100" spc="-37" dirty="0">
                <a:latin typeface="Trebuchet MS"/>
                <a:cs typeface="Trebuchet MS"/>
              </a:rPr>
              <a:t> </a:t>
            </a:r>
            <a:r>
              <a:rPr lang="en-US" sz="1100" dirty="0">
                <a:latin typeface="Trebuchet MS"/>
                <a:cs typeface="Trebuchet MS"/>
              </a:rPr>
              <a:t>to</a:t>
            </a:r>
            <a:r>
              <a:rPr lang="en-US" sz="1100" spc="-40" dirty="0">
                <a:latin typeface="Trebuchet MS"/>
                <a:cs typeface="Trebuchet MS"/>
              </a:rPr>
              <a:t> recognize </a:t>
            </a:r>
            <a:r>
              <a:rPr lang="en-US" sz="1100" spc="-37" dirty="0">
                <a:latin typeface="Trebuchet MS"/>
                <a:cs typeface="Trebuchet MS"/>
              </a:rPr>
              <a:t>handwritten</a:t>
            </a:r>
            <a:r>
              <a:rPr lang="en-US" sz="1100" spc="-44" dirty="0">
                <a:latin typeface="Trebuchet MS"/>
                <a:cs typeface="Trebuchet MS"/>
              </a:rPr>
              <a:t> </a:t>
            </a:r>
            <a:r>
              <a:rPr lang="en-US" sz="1100" spc="-7" dirty="0">
                <a:latin typeface="Trebuchet MS"/>
                <a:cs typeface="Trebuchet MS"/>
              </a:rPr>
              <a:t>digits.</a:t>
            </a:r>
            <a:r>
              <a:rPr lang="en-US" sz="1100" spc="67" dirty="0">
                <a:latin typeface="Trebuchet MS"/>
                <a:cs typeface="Trebuchet MS"/>
              </a:rPr>
              <a:t> </a:t>
            </a:r>
            <a:r>
              <a:rPr lang="en-US" sz="1100" dirty="0">
                <a:latin typeface="Trebuchet MS"/>
                <a:cs typeface="Trebuchet MS"/>
              </a:rPr>
              <a:t>This</a:t>
            </a:r>
            <a:r>
              <a:rPr lang="en-US" sz="1100" spc="-40" dirty="0">
                <a:latin typeface="Trebuchet MS"/>
                <a:cs typeface="Trebuchet MS"/>
              </a:rPr>
              <a:t> </a:t>
            </a:r>
            <a:r>
              <a:rPr lang="en-US" sz="1100" spc="-24" dirty="0">
                <a:latin typeface="Trebuchet MS"/>
                <a:cs typeface="Trebuchet MS"/>
              </a:rPr>
              <a:t>was</a:t>
            </a:r>
            <a:r>
              <a:rPr lang="en-US" sz="1100" spc="-44" dirty="0">
                <a:latin typeface="Trebuchet MS"/>
                <a:cs typeface="Trebuchet MS"/>
              </a:rPr>
              <a:t> </a:t>
            </a:r>
            <a:r>
              <a:rPr lang="en-US" sz="1100" spc="-27" dirty="0">
                <a:latin typeface="Trebuchet MS"/>
                <a:cs typeface="Trebuchet MS"/>
              </a:rPr>
              <a:t>one</a:t>
            </a:r>
            <a:r>
              <a:rPr lang="en-US" sz="1100" spc="-40" dirty="0">
                <a:latin typeface="Trebuchet MS"/>
                <a:cs typeface="Trebuchet MS"/>
              </a:rPr>
              <a:t> </a:t>
            </a:r>
            <a:r>
              <a:rPr lang="en-US" sz="1100" dirty="0">
                <a:latin typeface="Trebuchet MS"/>
                <a:cs typeface="Trebuchet MS"/>
              </a:rPr>
              <a:t>of</a:t>
            </a:r>
            <a:r>
              <a:rPr lang="en-US" sz="1100" spc="-40" dirty="0">
                <a:latin typeface="Trebuchet MS"/>
                <a:cs typeface="Trebuchet MS"/>
              </a:rPr>
              <a:t> </a:t>
            </a:r>
            <a:r>
              <a:rPr lang="en-US" sz="1100" spc="-30" dirty="0">
                <a:latin typeface="Trebuchet MS"/>
                <a:cs typeface="Trebuchet MS"/>
              </a:rPr>
              <a:t>the</a:t>
            </a:r>
            <a:r>
              <a:rPr lang="en-US" sz="1100" spc="-40" dirty="0">
                <a:latin typeface="Trebuchet MS"/>
                <a:cs typeface="Trebuchet MS"/>
              </a:rPr>
              <a:t> </a:t>
            </a:r>
            <a:r>
              <a:rPr lang="en-US" sz="1100" spc="-34" dirty="0">
                <a:latin typeface="Trebuchet MS"/>
                <a:cs typeface="Trebuchet MS"/>
              </a:rPr>
              <a:t>first</a:t>
            </a:r>
            <a:r>
              <a:rPr lang="en-US" sz="1100" spc="-40" dirty="0">
                <a:latin typeface="Trebuchet MS"/>
                <a:cs typeface="Trebuchet MS"/>
              </a:rPr>
              <a:t> </a:t>
            </a:r>
            <a:r>
              <a:rPr lang="en-US" sz="1100" spc="-37" dirty="0">
                <a:latin typeface="Trebuchet MS"/>
                <a:cs typeface="Trebuchet MS"/>
              </a:rPr>
              <a:t>successful </a:t>
            </a:r>
            <a:r>
              <a:rPr lang="en-US" sz="1100" spc="-20" dirty="0">
                <a:latin typeface="Trebuchet MS"/>
                <a:cs typeface="Trebuchet MS"/>
              </a:rPr>
              <a:t>uses</a:t>
            </a:r>
            <a:r>
              <a:rPr lang="en-US" sz="1100" spc="-40" dirty="0">
                <a:latin typeface="Trebuchet MS"/>
                <a:cs typeface="Trebuchet MS"/>
              </a:rPr>
              <a:t> </a:t>
            </a:r>
            <a:r>
              <a:rPr lang="en-US" sz="1100" spc="-17" dirty="0">
                <a:latin typeface="Trebuchet MS"/>
                <a:cs typeface="Trebuchet MS"/>
              </a:rPr>
              <a:t>of 	</a:t>
            </a:r>
            <a:r>
              <a:rPr lang="en-US" sz="1100" spc="-44" dirty="0">
                <a:latin typeface="Trebuchet MS"/>
                <a:cs typeface="Trebuchet MS"/>
              </a:rPr>
              <a:t>neural</a:t>
            </a:r>
            <a:r>
              <a:rPr lang="en-US" sz="1100" spc="-24" dirty="0">
                <a:latin typeface="Trebuchet MS"/>
                <a:cs typeface="Trebuchet MS"/>
              </a:rPr>
              <a:t> </a:t>
            </a:r>
            <a:r>
              <a:rPr lang="en-US" sz="1100" spc="-54" dirty="0">
                <a:latin typeface="Trebuchet MS"/>
                <a:cs typeface="Trebuchet MS"/>
              </a:rPr>
              <a:t>networks,</a:t>
            </a:r>
            <a:r>
              <a:rPr lang="en-US" sz="1100" spc="-24" dirty="0">
                <a:latin typeface="Trebuchet MS"/>
                <a:cs typeface="Trebuchet MS"/>
              </a:rPr>
              <a:t> </a:t>
            </a:r>
            <a:r>
              <a:rPr lang="en-US" sz="1100" spc="-20" dirty="0">
                <a:latin typeface="Trebuchet MS"/>
                <a:cs typeface="Trebuchet MS"/>
              </a:rPr>
              <a:t>which</a:t>
            </a:r>
            <a:r>
              <a:rPr lang="en-US" sz="1100" spc="-24" dirty="0">
                <a:latin typeface="Trebuchet MS"/>
                <a:cs typeface="Trebuchet MS"/>
              </a:rPr>
              <a:t> </a:t>
            </a:r>
            <a:r>
              <a:rPr lang="en-US" sz="1100" spc="-20" dirty="0">
                <a:latin typeface="Trebuchet MS"/>
                <a:cs typeface="Trebuchet MS"/>
              </a:rPr>
              <a:t>was</a:t>
            </a:r>
            <a:r>
              <a:rPr lang="en-US" sz="1100" spc="-24" dirty="0">
                <a:latin typeface="Trebuchet MS"/>
                <a:cs typeface="Trebuchet MS"/>
              </a:rPr>
              <a:t> </a:t>
            </a:r>
            <a:r>
              <a:rPr lang="en-US" sz="1100" spc="-20" dirty="0">
                <a:latin typeface="Trebuchet MS"/>
                <a:cs typeface="Trebuchet MS"/>
              </a:rPr>
              <a:t>then</a:t>
            </a:r>
            <a:r>
              <a:rPr lang="en-US" sz="1100" spc="-24" dirty="0">
                <a:latin typeface="Trebuchet MS"/>
                <a:cs typeface="Trebuchet MS"/>
              </a:rPr>
              <a:t> </a:t>
            </a:r>
            <a:r>
              <a:rPr lang="en-US" sz="1100" spc="-57" dirty="0">
                <a:latin typeface="Trebuchet MS"/>
                <a:cs typeface="Trebuchet MS"/>
              </a:rPr>
              <a:t>deployed</a:t>
            </a:r>
            <a:r>
              <a:rPr lang="en-US" sz="1100" spc="-20" dirty="0">
                <a:latin typeface="Trebuchet MS"/>
                <a:cs typeface="Trebuchet MS"/>
              </a:rPr>
              <a:t> </a:t>
            </a:r>
            <a:r>
              <a:rPr lang="en-US" sz="1100" dirty="0">
                <a:latin typeface="Trebuchet MS"/>
                <a:cs typeface="Trebuchet MS"/>
              </a:rPr>
              <a:t>by</a:t>
            </a:r>
            <a:r>
              <a:rPr lang="en-US" sz="1100" spc="-24" dirty="0">
                <a:latin typeface="Trebuchet MS"/>
                <a:cs typeface="Trebuchet MS"/>
              </a:rPr>
              <a:t> the </a:t>
            </a:r>
            <a:r>
              <a:rPr lang="en-US" sz="1100" spc="81" dirty="0">
                <a:latin typeface="Trebuchet MS"/>
                <a:cs typeface="Trebuchet MS"/>
              </a:rPr>
              <a:t>USPS</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spc="-44" dirty="0">
                <a:latin typeface="Trebuchet MS"/>
                <a:cs typeface="Trebuchet MS"/>
              </a:rPr>
              <a:t>recognize</a:t>
            </a:r>
            <a:r>
              <a:rPr lang="en-US" sz="1100" spc="-20" dirty="0">
                <a:latin typeface="Trebuchet MS"/>
                <a:cs typeface="Trebuchet MS"/>
              </a:rPr>
              <a:t> </a:t>
            </a:r>
            <a:r>
              <a:rPr lang="en-US" sz="1100" dirty="0">
                <a:latin typeface="Trebuchet MS"/>
                <a:cs typeface="Trebuchet MS"/>
              </a:rPr>
              <a:t>zip</a:t>
            </a:r>
            <a:r>
              <a:rPr lang="en-US" sz="1100" spc="-24" dirty="0">
                <a:latin typeface="Trebuchet MS"/>
                <a:cs typeface="Trebuchet MS"/>
              </a:rPr>
              <a:t> </a:t>
            </a:r>
            <a:r>
              <a:rPr lang="en-US" sz="1100" spc="-7" dirty="0">
                <a:latin typeface="Trebuchet MS"/>
                <a:cs typeface="Trebuchet MS"/>
              </a:rPr>
              <a:t>codes.</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167219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854" indent="-139179" algn="just">
              <a:lnSpc>
                <a:spcPct val="102000"/>
              </a:lnSpc>
              <a:spcBef>
                <a:spcPts val="61"/>
              </a:spcBef>
              <a:buFont typeface="Meiryo UI"/>
              <a:buChar char="•"/>
              <a:tabLst>
                <a:tab pos="148172" algn="l"/>
              </a:tabLst>
            </a:pPr>
            <a:r>
              <a:rPr lang="en-US" sz="1100" dirty="0">
                <a:latin typeface="Trebuchet MS"/>
                <a:cs typeface="Trebuchet MS"/>
              </a:rPr>
              <a:t>The</a:t>
            </a:r>
            <a:r>
              <a:rPr lang="en-US" sz="1100" spc="-51" dirty="0">
                <a:latin typeface="Trebuchet MS"/>
                <a:cs typeface="Trebuchet MS"/>
              </a:rPr>
              <a:t> </a:t>
            </a:r>
            <a:r>
              <a:rPr lang="en-US" sz="1100" spc="-54" dirty="0">
                <a:latin typeface="Trebuchet MS"/>
                <a:cs typeface="Trebuchet MS"/>
              </a:rPr>
              <a:t>real</a:t>
            </a:r>
            <a:r>
              <a:rPr lang="en-US" sz="1100" spc="-27" dirty="0">
                <a:latin typeface="Trebuchet MS"/>
                <a:cs typeface="Trebuchet MS"/>
              </a:rPr>
              <a:t> </a:t>
            </a:r>
            <a:r>
              <a:rPr lang="en-US" sz="1100" spc="-47" dirty="0">
                <a:latin typeface="Trebuchet MS"/>
                <a:cs typeface="Trebuchet MS"/>
              </a:rPr>
              <a:t>break</a:t>
            </a:r>
            <a:r>
              <a:rPr lang="en-US" sz="1100" spc="-34" dirty="0">
                <a:latin typeface="Trebuchet MS"/>
                <a:cs typeface="Trebuchet MS"/>
              </a:rPr>
              <a:t> </a:t>
            </a:r>
            <a:r>
              <a:rPr lang="en-US" sz="1100" spc="-51" dirty="0">
                <a:latin typeface="Trebuchet MS"/>
                <a:cs typeface="Trebuchet MS"/>
              </a:rPr>
              <a:t>for</a:t>
            </a:r>
            <a:r>
              <a:rPr lang="en-US" sz="1100" spc="-30" dirty="0">
                <a:latin typeface="Trebuchet MS"/>
                <a:cs typeface="Trebuchet MS"/>
              </a:rPr>
              <a:t> </a:t>
            </a:r>
            <a:r>
              <a:rPr lang="en-US" sz="1100" spc="-47" dirty="0">
                <a:latin typeface="Trebuchet MS"/>
                <a:cs typeface="Trebuchet MS"/>
              </a:rPr>
              <a:t>neural</a:t>
            </a:r>
            <a:r>
              <a:rPr lang="en-US" sz="1100" spc="-34" dirty="0">
                <a:latin typeface="Trebuchet MS"/>
                <a:cs typeface="Trebuchet MS"/>
              </a:rPr>
              <a:t> </a:t>
            </a:r>
            <a:r>
              <a:rPr lang="en-US" sz="1100" spc="-47" dirty="0">
                <a:latin typeface="Trebuchet MS"/>
                <a:cs typeface="Trebuchet MS"/>
              </a:rPr>
              <a:t>networks</a:t>
            </a:r>
            <a:r>
              <a:rPr lang="en-US" sz="1100" spc="-34" dirty="0">
                <a:latin typeface="Trebuchet MS"/>
                <a:cs typeface="Trebuchet MS"/>
              </a:rPr>
              <a:t> </a:t>
            </a:r>
            <a:r>
              <a:rPr lang="en-US" sz="1100" spc="-44" dirty="0">
                <a:latin typeface="Trebuchet MS"/>
                <a:cs typeface="Trebuchet MS"/>
              </a:rPr>
              <a:t>came</a:t>
            </a:r>
            <a:r>
              <a:rPr lang="en-US" sz="1100" spc="-37"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spc="-44" dirty="0">
                <a:latin typeface="Trebuchet MS"/>
                <a:cs typeface="Trebuchet MS"/>
              </a:rPr>
              <a:t>the</a:t>
            </a:r>
            <a:r>
              <a:rPr lang="en-US" sz="1100" spc="-34" dirty="0">
                <a:latin typeface="Trebuchet MS"/>
                <a:cs typeface="Trebuchet MS"/>
              </a:rPr>
              <a:t> </a:t>
            </a:r>
            <a:r>
              <a:rPr lang="en-US" sz="1100" dirty="0">
                <a:latin typeface="Trebuchet MS"/>
                <a:cs typeface="Trebuchet MS"/>
              </a:rPr>
              <a:t>2010s.</a:t>
            </a:r>
            <a:r>
              <a:rPr lang="en-US" sz="1100" spc="94" dirty="0">
                <a:latin typeface="Trebuchet MS"/>
                <a:cs typeface="Trebuchet MS"/>
              </a:rPr>
              <a:t> </a:t>
            </a:r>
            <a:r>
              <a:rPr lang="en-US" sz="1100" dirty="0">
                <a:latin typeface="Trebuchet MS"/>
                <a:cs typeface="Trebuchet MS"/>
              </a:rPr>
              <a:t>With</a:t>
            </a:r>
            <a:r>
              <a:rPr lang="en-US" sz="1100" spc="-34" dirty="0">
                <a:latin typeface="Trebuchet MS"/>
                <a:cs typeface="Trebuchet MS"/>
              </a:rPr>
              <a:t> </a:t>
            </a:r>
            <a:r>
              <a:rPr lang="en-US" sz="1100" spc="-44" dirty="0">
                <a:latin typeface="Trebuchet MS"/>
                <a:cs typeface="Trebuchet MS"/>
              </a:rPr>
              <a:t>the</a:t>
            </a:r>
            <a:r>
              <a:rPr lang="en-US" sz="1100" spc="-34" dirty="0">
                <a:latin typeface="Trebuchet MS"/>
                <a:cs typeface="Trebuchet MS"/>
              </a:rPr>
              <a:t> </a:t>
            </a:r>
            <a:r>
              <a:rPr lang="en-US" sz="1100" spc="-44" dirty="0">
                <a:latin typeface="Trebuchet MS"/>
                <a:cs typeface="Trebuchet MS"/>
              </a:rPr>
              <a:t>rise</a:t>
            </a:r>
            <a:r>
              <a:rPr lang="en-US" sz="1100" spc="-37" dirty="0">
                <a:latin typeface="Trebuchet MS"/>
                <a:cs typeface="Trebuchet MS"/>
              </a:rPr>
              <a:t> </a:t>
            </a:r>
            <a:r>
              <a:rPr lang="en-US" sz="1100" spc="-13" dirty="0">
                <a:latin typeface="Trebuchet MS"/>
                <a:cs typeface="Trebuchet MS"/>
              </a:rPr>
              <a:t>of</a:t>
            </a:r>
            <a:r>
              <a:rPr lang="en-US" sz="1100" spc="-34" dirty="0">
                <a:latin typeface="Trebuchet MS"/>
                <a:cs typeface="Trebuchet MS"/>
              </a:rPr>
              <a:t> </a:t>
            </a:r>
            <a:r>
              <a:rPr lang="en-US" sz="1100" spc="-40" dirty="0">
                <a:latin typeface="Trebuchet MS"/>
                <a:cs typeface="Trebuchet MS"/>
              </a:rPr>
              <a:t>compute</a:t>
            </a:r>
            <a:r>
              <a:rPr lang="en-US" sz="1100" spc="-34" dirty="0">
                <a:latin typeface="Trebuchet MS"/>
                <a:cs typeface="Trebuchet MS"/>
              </a:rPr>
              <a:t> </a:t>
            </a:r>
            <a:r>
              <a:rPr lang="en-US" sz="1100" spc="-24" dirty="0">
                <a:latin typeface="Trebuchet MS"/>
                <a:cs typeface="Trebuchet MS"/>
              </a:rPr>
              <a:t>(notably</a:t>
            </a:r>
            <a:r>
              <a:rPr lang="en-US" sz="1100" spc="-34" dirty="0">
                <a:latin typeface="Trebuchet MS"/>
                <a:cs typeface="Trebuchet MS"/>
              </a:rPr>
              <a:t> </a:t>
            </a:r>
            <a:r>
              <a:rPr lang="en-US" sz="1100" spc="34" dirty="0">
                <a:latin typeface="Trebuchet MS"/>
                <a:cs typeface="Trebuchet MS"/>
              </a:rPr>
              <a:t>GPUs)</a:t>
            </a:r>
            <a:r>
              <a:rPr lang="en-US" sz="1100" spc="-37" dirty="0">
                <a:latin typeface="Trebuchet MS"/>
                <a:cs typeface="Trebuchet MS"/>
              </a:rPr>
              <a:t> </a:t>
            </a:r>
            <a:r>
              <a:rPr lang="en-US" sz="1100" spc="-13" dirty="0">
                <a:latin typeface="Trebuchet MS"/>
                <a:cs typeface="Trebuchet MS"/>
              </a:rPr>
              <a:t>and</a:t>
            </a:r>
            <a:r>
              <a:rPr lang="en-US" sz="1100" spc="-34" dirty="0">
                <a:latin typeface="Trebuchet MS"/>
                <a:cs typeface="Trebuchet MS"/>
              </a:rPr>
              <a:t> </a:t>
            </a:r>
            <a:r>
              <a:rPr lang="en-US" sz="1100" spc="-7" dirty="0">
                <a:latin typeface="Trebuchet MS"/>
                <a:cs typeface="Trebuchet MS"/>
              </a:rPr>
              <a:t>large 	</a:t>
            </a:r>
            <a:r>
              <a:rPr lang="en-US" sz="1100" spc="-30" dirty="0">
                <a:latin typeface="Trebuchet MS"/>
                <a:cs typeface="Trebuchet MS"/>
              </a:rPr>
              <a:t>datasets</a:t>
            </a:r>
            <a:r>
              <a:rPr lang="en-US" sz="1100" spc="-44" dirty="0">
                <a:latin typeface="Trebuchet MS"/>
                <a:cs typeface="Trebuchet MS"/>
              </a:rPr>
              <a:t> </a:t>
            </a:r>
            <a:r>
              <a:rPr lang="en-US" sz="1100" dirty="0">
                <a:latin typeface="Trebuchet MS"/>
                <a:cs typeface="Trebuchet MS"/>
              </a:rPr>
              <a:t>such</a:t>
            </a:r>
            <a:r>
              <a:rPr lang="en-US" sz="1100" spc="-37" dirty="0">
                <a:latin typeface="Trebuchet MS"/>
                <a:cs typeface="Trebuchet MS"/>
              </a:rPr>
              <a:t> </a:t>
            </a:r>
            <a:r>
              <a:rPr lang="en-US" sz="1100" dirty="0">
                <a:latin typeface="Trebuchet MS"/>
                <a:cs typeface="Trebuchet MS"/>
              </a:rPr>
              <a:t>as</a:t>
            </a:r>
            <a:r>
              <a:rPr lang="en-US" sz="1100" spc="-40" dirty="0">
                <a:latin typeface="Trebuchet MS"/>
                <a:cs typeface="Trebuchet MS"/>
              </a:rPr>
              <a:t> </a:t>
            </a:r>
            <a:r>
              <a:rPr lang="en-US" sz="1100" spc="-20" dirty="0">
                <a:latin typeface="Trebuchet MS"/>
                <a:cs typeface="Trebuchet MS"/>
              </a:rPr>
              <a:t>ImageNet</a:t>
            </a:r>
            <a:r>
              <a:rPr lang="en-US" sz="1100" spc="-40" dirty="0">
                <a:latin typeface="Trebuchet MS"/>
                <a:cs typeface="Trebuchet MS"/>
              </a:rPr>
              <a:t> </a:t>
            </a:r>
            <a:r>
              <a:rPr lang="en-US" sz="1100" dirty="0">
                <a:latin typeface="Trebuchet MS"/>
                <a:cs typeface="Trebuchet MS"/>
              </a:rPr>
              <a:t>(2009),</a:t>
            </a:r>
            <a:r>
              <a:rPr lang="en-US" sz="1100" spc="-37" dirty="0">
                <a:latin typeface="Trebuchet MS"/>
                <a:cs typeface="Trebuchet MS"/>
              </a:rPr>
              <a:t> </a:t>
            </a:r>
            <a:r>
              <a:rPr lang="en-US" sz="1100" spc="-24" dirty="0">
                <a:latin typeface="Trebuchet MS"/>
                <a:cs typeface="Trebuchet MS"/>
              </a:rPr>
              <a:t>the</a:t>
            </a:r>
            <a:r>
              <a:rPr lang="en-US" sz="1100" spc="-40" dirty="0">
                <a:latin typeface="Trebuchet MS"/>
                <a:cs typeface="Trebuchet MS"/>
              </a:rPr>
              <a:t> </a:t>
            </a:r>
            <a:r>
              <a:rPr lang="en-US" sz="1100" spc="-30" dirty="0">
                <a:latin typeface="Trebuchet MS"/>
                <a:cs typeface="Trebuchet MS"/>
              </a:rPr>
              <a:t>time</a:t>
            </a:r>
            <a:r>
              <a:rPr lang="en-US" sz="1100" spc="-37" dirty="0">
                <a:latin typeface="Trebuchet MS"/>
                <a:cs typeface="Trebuchet MS"/>
              </a:rPr>
              <a:t> </a:t>
            </a:r>
            <a:r>
              <a:rPr lang="en-US" sz="1100" spc="-20" dirty="0">
                <a:latin typeface="Trebuchet MS"/>
                <a:cs typeface="Trebuchet MS"/>
              </a:rPr>
              <a:t>was</a:t>
            </a:r>
            <a:r>
              <a:rPr lang="en-US" sz="1100" spc="-40" dirty="0">
                <a:latin typeface="Trebuchet MS"/>
                <a:cs typeface="Trebuchet MS"/>
              </a:rPr>
              <a:t> </a:t>
            </a:r>
            <a:r>
              <a:rPr lang="en-US" sz="1100" spc="-30" dirty="0">
                <a:latin typeface="Trebuchet MS"/>
                <a:cs typeface="Trebuchet MS"/>
              </a:rPr>
              <a:t>ripe</a:t>
            </a:r>
            <a:r>
              <a:rPr lang="en-US" sz="1100" spc="-37" dirty="0">
                <a:latin typeface="Trebuchet MS"/>
                <a:cs typeface="Trebuchet MS"/>
              </a:rPr>
              <a:t> </a:t>
            </a:r>
            <a:r>
              <a:rPr lang="en-US" sz="1100" spc="-30" dirty="0">
                <a:latin typeface="Trebuchet MS"/>
                <a:cs typeface="Trebuchet MS"/>
              </a:rPr>
              <a:t>for</a:t>
            </a:r>
            <a:r>
              <a:rPr lang="en-US" sz="1100" spc="-40" dirty="0">
                <a:latin typeface="Trebuchet MS"/>
                <a:cs typeface="Trebuchet MS"/>
              </a:rPr>
              <a:t> </a:t>
            </a:r>
            <a:r>
              <a:rPr lang="en-US" sz="1100" spc="-24" dirty="0">
                <a:latin typeface="Trebuchet MS"/>
                <a:cs typeface="Trebuchet MS"/>
              </a:rPr>
              <a:t>the</a:t>
            </a:r>
            <a:r>
              <a:rPr lang="en-US" sz="1100" spc="-37" dirty="0">
                <a:latin typeface="Trebuchet MS"/>
                <a:cs typeface="Trebuchet MS"/>
              </a:rPr>
              <a:t> </a:t>
            </a:r>
            <a:r>
              <a:rPr lang="en-US" sz="1100" spc="-44" dirty="0">
                <a:latin typeface="Trebuchet MS"/>
                <a:cs typeface="Trebuchet MS"/>
              </a:rPr>
              <a:t>world</a:t>
            </a:r>
            <a:r>
              <a:rPr lang="en-US" sz="1100" spc="-40"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34" dirty="0">
                <a:latin typeface="Trebuchet MS"/>
                <a:cs typeface="Trebuchet MS"/>
              </a:rPr>
              <a:t>take</a:t>
            </a:r>
            <a:r>
              <a:rPr lang="en-US" sz="1100" spc="-40" dirty="0">
                <a:latin typeface="Trebuchet MS"/>
                <a:cs typeface="Trebuchet MS"/>
              </a:rPr>
              <a:t> </a:t>
            </a:r>
            <a:r>
              <a:rPr lang="en-US" sz="1100" spc="-30" dirty="0">
                <a:latin typeface="Trebuchet MS"/>
                <a:cs typeface="Trebuchet MS"/>
              </a:rPr>
              <a:t>note</a:t>
            </a:r>
            <a:r>
              <a:rPr lang="en-US" sz="1100" spc="-37" dirty="0">
                <a:latin typeface="Trebuchet MS"/>
                <a:cs typeface="Trebuchet MS"/>
              </a:rPr>
              <a:t> </a:t>
            </a:r>
            <a:r>
              <a:rPr lang="en-US" sz="1100" dirty="0">
                <a:latin typeface="Trebuchet MS"/>
                <a:cs typeface="Trebuchet MS"/>
              </a:rPr>
              <a:t>of</a:t>
            </a:r>
            <a:r>
              <a:rPr lang="en-US" sz="1100" spc="-40" dirty="0">
                <a:latin typeface="Trebuchet MS"/>
                <a:cs typeface="Trebuchet MS"/>
              </a:rPr>
              <a:t> </a:t>
            </a:r>
            <a:r>
              <a:rPr lang="en-US" sz="1100" spc="-44" dirty="0">
                <a:latin typeface="Trebuchet MS"/>
                <a:cs typeface="Trebuchet MS"/>
              </a:rPr>
              <a:t>neural</a:t>
            </a:r>
            <a:r>
              <a:rPr lang="en-US" sz="1100" spc="-37" dirty="0">
                <a:latin typeface="Trebuchet MS"/>
                <a:cs typeface="Trebuchet MS"/>
              </a:rPr>
              <a:t> </a:t>
            </a:r>
            <a:r>
              <a:rPr lang="en-US" sz="1100" spc="-7" dirty="0">
                <a:latin typeface="Trebuchet MS"/>
                <a:cs typeface="Trebuchet MS"/>
              </a:rPr>
              <a:t>networks.</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spc="-7" dirty="0" err="1">
                <a:latin typeface="Trebuchet MS"/>
                <a:cs typeface="Trebuchet MS"/>
              </a:rPr>
              <a:t>AlexNet</a:t>
            </a:r>
            <a:r>
              <a:rPr lang="en-US" sz="1100" spc="-37" dirty="0">
                <a:latin typeface="Trebuchet MS"/>
                <a:cs typeface="Trebuchet MS"/>
              </a:rPr>
              <a:t> </a:t>
            </a:r>
            <a:r>
              <a:rPr lang="en-US" sz="1100" spc="-7" dirty="0">
                <a:latin typeface="Trebuchet MS"/>
                <a:cs typeface="Trebuchet MS"/>
              </a:rPr>
              <a:t>was</a:t>
            </a:r>
            <a:r>
              <a:rPr lang="en-US" sz="1100" spc="-3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24" dirty="0">
                <a:latin typeface="Trebuchet MS"/>
                <a:cs typeface="Trebuchet MS"/>
              </a:rPr>
              <a:t>pivotal</a:t>
            </a:r>
            <a:r>
              <a:rPr lang="en-US" sz="1100" spc="-34" dirty="0">
                <a:latin typeface="Trebuchet MS"/>
                <a:cs typeface="Trebuchet MS"/>
              </a:rPr>
              <a:t> </a:t>
            </a:r>
            <a:r>
              <a:rPr lang="en-US" sz="1100" spc="-17" dirty="0">
                <a:latin typeface="Trebuchet MS"/>
                <a:cs typeface="Trebuchet MS"/>
              </a:rPr>
              <a:t>system</a:t>
            </a:r>
            <a:r>
              <a:rPr lang="en-US" sz="1100" spc="-34"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44" dirty="0">
                <a:latin typeface="Trebuchet MS"/>
                <a:cs typeface="Trebuchet MS"/>
              </a:rPr>
              <a:t>showed</a:t>
            </a:r>
            <a:r>
              <a:rPr lang="en-US" sz="1100" spc="-37" dirty="0">
                <a:latin typeface="Trebuchet MS"/>
                <a:cs typeface="Trebuchet MS"/>
              </a:rPr>
              <a:t> </a:t>
            </a:r>
            <a:r>
              <a:rPr lang="en-US" sz="1100" spc="-13" dirty="0">
                <a:latin typeface="Trebuchet MS"/>
                <a:cs typeface="Trebuchet MS"/>
              </a:rPr>
              <a:t>the</a:t>
            </a:r>
            <a:r>
              <a:rPr lang="en-US" sz="1100" spc="-34" dirty="0">
                <a:latin typeface="Trebuchet MS"/>
                <a:cs typeface="Trebuchet MS"/>
              </a:rPr>
              <a:t> promise </a:t>
            </a:r>
            <a:r>
              <a:rPr lang="en-US" sz="1100" dirty="0">
                <a:latin typeface="Trebuchet MS"/>
                <a:cs typeface="Trebuchet MS"/>
              </a:rPr>
              <a:t>of</a:t>
            </a:r>
            <a:r>
              <a:rPr lang="en-US" sz="1100" spc="-34" dirty="0">
                <a:latin typeface="Trebuchet MS"/>
                <a:cs typeface="Trebuchet MS"/>
              </a:rPr>
              <a:t> </a:t>
            </a:r>
            <a:r>
              <a:rPr lang="en-US" sz="1100" spc="-47" dirty="0">
                <a:latin typeface="Trebuchet MS"/>
                <a:cs typeface="Trebuchet MS"/>
              </a:rPr>
              <a:t>deep</a:t>
            </a:r>
            <a:r>
              <a:rPr lang="en-US" sz="1100" spc="-37" dirty="0">
                <a:latin typeface="Trebuchet MS"/>
                <a:cs typeface="Trebuchet MS"/>
              </a:rPr>
              <a:t> </a:t>
            </a:r>
            <a:r>
              <a:rPr lang="en-US" sz="1100" spc="-30" dirty="0">
                <a:latin typeface="Trebuchet MS"/>
                <a:cs typeface="Trebuchet MS"/>
              </a:rPr>
              <a:t>convolutional</a:t>
            </a:r>
            <a:r>
              <a:rPr lang="en-US" sz="1100" spc="-34" dirty="0">
                <a:latin typeface="Trebuchet MS"/>
                <a:cs typeface="Trebuchet MS"/>
              </a:rPr>
              <a:t> </a:t>
            </a:r>
            <a:r>
              <a:rPr lang="en-US" sz="1100" spc="-40" dirty="0">
                <a:latin typeface="Trebuchet MS"/>
                <a:cs typeface="Trebuchet MS"/>
              </a:rPr>
              <a:t>networks</a:t>
            </a:r>
            <a:r>
              <a:rPr lang="en-US" sz="1100" spc="-34"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spc="-20" dirty="0">
                <a:latin typeface="Trebuchet MS"/>
                <a:cs typeface="Trebuchet MS"/>
              </a:rPr>
              <a:t>ImageNet,</a:t>
            </a:r>
            <a:r>
              <a:rPr lang="en-US" sz="1100" spc="-30" dirty="0">
                <a:latin typeface="Trebuchet MS"/>
                <a:cs typeface="Trebuchet MS"/>
              </a:rPr>
              <a:t> </a:t>
            </a:r>
            <a:r>
              <a:rPr lang="en-US" sz="1100" spc="-17" dirty="0">
                <a:latin typeface="Trebuchet MS"/>
                <a:cs typeface="Trebuchet MS"/>
              </a:rPr>
              <a:t>the 	</a:t>
            </a:r>
            <a:r>
              <a:rPr lang="en-US" sz="1100" spc="-40" dirty="0">
                <a:latin typeface="Trebuchet MS"/>
                <a:cs typeface="Trebuchet MS"/>
              </a:rPr>
              <a:t>benchmark</a:t>
            </a:r>
            <a:r>
              <a:rPr lang="en-US" sz="1100" spc="-44" dirty="0">
                <a:latin typeface="Trebuchet MS"/>
                <a:cs typeface="Trebuchet MS"/>
              </a:rPr>
              <a:t> </a:t>
            </a:r>
            <a:r>
              <a:rPr lang="en-US" sz="1100" spc="-57" dirty="0">
                <a:latin typeface="Trebuchet MS"/>
                <a:cs typeface="Trebuchet MS"/>
              </a:rPr>
              <a:t>created</a:t>
            </a:r>
            <a:r>
              <a:rPr lang="en-US" sz="1100" spc="-24" dirty="0">
                <a:latin typeface="Trebuchet MS"/>
                <a:cs typeface="Trebuchet MS"/>
              </a:rPr>
              <a:t> </a:t>
            </a:r>
            <a:r>
              <a:rPr lang="en-US" sz="1100" spc="-13" dirty="0">
                <a:latin typeface="Trebuchet MS"/>
                <a:cs typeface="Trebuchet MS"/>
              </a:rPr>
              <a:t>by</a:t>
            </a:r>
            <a:r>
              <a:rPr lang="en-US" sz="1100" spc="-64" dirty="0">
                <a:latin typeface="Trebuchet MS"/>
                <a:cs typeface="Trebuchet MS"/>
              </a:rPr>
              <a:t> </a:t>
            </a:r>
            <a:r>
              <a:rPr lang="en-US" sz="1100" spc="-44" dirty="0">
                <a:latin typeface="Trebuchet MS"/>
                <a:cs typeface="Trebuchet MS"/>
              </a:rPr>
              <a:t>the</a:t>
            </a:r>
            <a:r>
              <a:rPr lang="en-US" sz="1100" spc="-34" dirty="0">
                <a:latin typeface="Trebuchet MS"/>
                <a:cs typeface="Trebuchet MS"/>
              </a:rPr>
              <a:t> </a:t>
            </a:r>
            <a:r>
              <a:rPr lang="en-US" sz="1100" spc="-37" dirty="0">
                <a:latin typeface="Trebuchet MS"/>
                <a:cs typeface="Trebuchet MS"/>
              </a:rPr>
              <a:t>computer </a:t>
            </a:r>
            <a:r>
              <a:rPr lang="en-US" sz="1100" spc="-24" dirty="0">
                <a:latin typeface="Trebuchet MS"/>
                <a:cs typeface="Trebuchet MS"/>
              </a:rPr>
              <a:t>vision</a:t>
            </a:r>
            <a:r>
              <a:rPr lang="en-US" sz="1100" spc="-37" dirty="0">
                <a:latin typeface="Trebuchet MS"/>
                <a:cs typeface="Trebuchet MS"/>
              </a:rPr>
              <a:t> </a:t>
            </a:r>
            <a:r>
              <a:rPr lang="en-US" sz="1100" spc="-30" dirty="0">
                <a:latin typeface="Trebuchet MS"/>
                <a:cs typeface="Trebuchet MS"/>
              </a:rPr>
              <a:t>community</a:t>
            </a:r>
            <a:r>
              <a:rPr lang="en-US" sz="1100" spc="-34" dirty="0">
                <a:latin typeface="Trebuchet MS"/>
                <a:cs typeface="Trebuchet MS"/>
              </a:rPr>
              <a:t> </a:t>
            </a:r>
            <a:r>
              <a:rPr lang="en-US" sz="1100" spc="-17" dirty="0">
                <a:latin typeface="Trebuchet MS"/>
                <a:cs typeface="Trebuchet MS"/>
              </a:rPr>
              <a:t>who</a:t>
            </a:r>
            <a:r>
              <a:rPr lang="en-US" sz="1100" spc="-37" dirty="0">
                <a:latin typeface="Trebuchet MS"/>
                <a:cs typeface="Trebuchet MS"/>
              </a:rPr>
              <a:t> </a:t>
            </a:r>
            <a:r>
              <a:rPr lang="en-US" sz="1100" spc="-34" dirty="0">
                <a:latin typeface="Trebuchet MS"/>
                <a:cs typeface="Trebuchet MS"/>
              </a:rPr>
              <a:t>was </a:t>
            </a:r>
            <a:r>
              <a:rPr lang="en-US" sz="1100" dirty="0">
                <a:latin typeface="Trebuchet MS"/>
                <a:cs typeface="Trebuchet MS"/>
              </a:rPr>
              <a:t>at</a:t>
            </a:r>
            <a:r>
              <a:rPr lang="en-US" sz="1100" spc="-37" dirty="0">
                <a:latin typeface="Trebuchet MS"/>
                <a:cs typeface="Trebuchet MS"/>
              </a:rPr>
              <a:t> </a:t>
            </a:r>
            <a:r>
              <a:rPr lang="en-US" sz="1100" spc="-44" dirty="0">
                <a:latin typeface="Trebuchet MS"/>
                <a:cs typeface="Trebuchet MS"/>
              </a:rPr>
              <a:t>the</a:t>
            </a:r>
            <a:r>
              <a:rPr lang="en-US" sz="1100" spc="-37" dirty="0">
                <a:latin typeface="Trebuchet MS"/>
                <a:cs typeface="Trebuchet MS"/>
              </a:rPr>
              <a:t> </a:t>
            </a:r>
            <a:r>
              <a:rPr lang="en-US" sz="1100" spc="-40" dirty="0">
                <a:latin typeface="Trebuchet MS"/>
                <a:cs typeface="Trebuchet MS"/>
              </a:rPr>
              <a:t>time</a:t>
            </a:r>
            <a:r>
              <a:rPr lang="en-US" sz="1100" spc="-34" dirty="0">
                <a:latin typeface="Trebuchet MS"/>
                <a:cs typeface="Trebuchet MS"/>
              </a:rPr>
              <a:t> </a:t>
            </a:r>
            <a:r>
              <a:rPr lang="en-US" sz="1100" spc="-37" dirty="0">
                <a:latin typeface="Trebuchet MS"/>
                <a:cs typeface="Trebuchet MS"/>
              </a:rPr>
              <a:t>still </a:t>
            </a:r>
            <a:r>
              <a:rPr lang="en-US" sz="1100" spc="-44" dirty="0">
                <a:latin typeface="Trebuchet MS"/>
                <a:cs typeface="Trebuchet MS"/>
              </a:rPr>
              <a:t>skeptical</a:t>
            </a:r>
            <a:r>
              <a:rPr lang="en-US" sz="1100" spc="-34" dirty="0">
                <a:latin typeface="Trebuchet MS"/>
                <a:cs typeface="Trebuchet MS"/>
              </a:rPr>
              <a:t> </a:t>
            </a:r>
            <a:r>
              <a:rPr lang="en-US" sz="1100" spc="-13" dirty="0">
                <a:latin typeface="Trebuchet MS"/>
                <a:cs typeface="Trebuchet MS"/>
              </a:rPr>
              <a:t>of</a:t>
            </a:r>
            <a:r>
              <a:rPr lang="en-US" sz="1100" spc="-37" dirty="0">
                <a:latin typeface="Trebuchet MS"/>
                <a:cs typeface="Trebuchet MS"/>
              </a:rPr>
              <a:t> </a:t>
            </a:r>
            <a:r>
              <a:rPr lang="en-US" sz="1100" spc="-67" dirty="0">
                <a:latin typeface="Trebuchet MS"/>
                <a:cs typeface="Trebuchet MS"/>
              </a:rPr>
              <a:t>deep</a:t>
            </a:r>
            <a:r>
              <a:rPr lang="en-US" sz="1100" spc="-13" dirty="0">
                <a:latin typeface="Trebuchet MS"/>
                <a:cs typeface="Trebuchet MS"/>
              </a:rPr>
              <a:t> </a:t>
            </a:r>
            <a:r>
              <a:rPr lang="en-US" sz="1100" spc="-27" dirty="0">
                <a:latin typeface="Trebuchet MS"/>
                <a:cs typeface="Trebuchet MS"/>
              </a:rPr>
              <a:t>learning. 	</a:t>
            </a:r>
            <a:r>
              <a:rPr lang="en-US" sz="1100" dirty="0">
                <a:latin typeface="Trebuchet MS"/>
                <a:cs typeface="Trebuchet MS"/>
              </a:rPr>
              <a:t>Many</a:t>
            </a:r>
            <a:r>
              <a:rPr lang="en-US" sz="1100" spc="-7" dirty="0">
                <a:latin typeface="Trebuchet MS"/>
                <a:cs typeface="Trebuchet MS"/>
              </a:rPr>
              <a:t> </a:t>
            </a:r>
            <a:r>
              <a:rPr lang="en-US" sz="1100" spc="-34" dirty="0">
                <a:latin typeface="Trebuchet MS"/>
                <a:cs typeface="Trebuchet MS"/>
              </a:rPr>
              <a:t>other</a:t>
            </a:r>
            <a:r>
              <a:rPr lang="en-US" sz="1100" spc="-3" dirty="0">
                <a:latin typeface="Trebuchet MS"/>
                <a:cs typeface="Trebuchet MS"/>
              </a:rPr>
              <a:t> </a:t>
            </a:r>
            <a:r>
              <a:rPr lang="en-US" sz="1100" spc="-34" dirty="0">
                <a:latin typeface="Trebuchet MS"/>
                <a:cs typeface="Trebuchet MS"/>
              </a:rPr>
              <a:t>success</a:t>
            </a:r>
            <a:r>
              <a:rPr lang="en-US" sz="1100" spc="-7" dirty="0">
                <a:latin typeface="Trebuchet MS"/>
                <a:cs typeface="Trebuchet MS"/>
              </a:rPr>
              <a:t> </a:t>
            </a:r>
            <a:r>
              <a:rPr lang="en-US" sz="1100" spc="-40" dirty="0">
                <a:latin typeface="Trebuchet MS"/>
                <a:cs typeface="Trebuchet MS"/>
              </a:rPr>
              <a:t>stories</a:t>
            </a:r>
            <a:r>
              <a:rPr lang="en-US" sz="1100" spc="-3" dirty="0">
                <a:latin typeface="Trebuchet MS"/>
                <a:cs typeface="Trebuchet MS"/>
              </a:rPr>
              <a:t> </a:t>
            </a:r>
            <a:r>
              <a:rPr lang="en-US" sz="1100" dirty="0">
                <a:latin typeface="Trebuchet MS"/>
                <a:cs typeface="Trebuchet MS"/>
              </a:rPr>
              <a:t>in</a:t>
            </a:r>
            <a:r>
              <a:rPr lang="en-US" sz="1100" spc="-3" dirty="0">
                <a:latin typeface="Trebuchet MS"/>
                <a:cs typeface="Trebuchet MS"/>
              </a:rPr>
              <a:t> </a:t>
            </a:r>
            <a:r>
              <a:rPr lang="en-US" sz="1100" spc="-40" dirty="0">
                <a:latin typeface="Trebuchet MS"/>
                <a:cs typeface="Trebuchet MS"/>
              </a:rPr>
              <a:t>speech</a:t>
            </a:r>
            <a:r>
              <a:rPr lang="en-US" sz="1100" spc="-7" dirty="0">
                <a:latin typeface="Trebuchet MS"/>
                <a:cs typeface="Trebuchet MS"/>
              </a:rPr>
              <a:t> </a:t>
            </a:r>
            <a:r>
              <a:rPr lang="en-US" sz="1100" spc="-34" dirty="0">
                <a:latin typeface="Trebuchet MS"/>
                <a:cs typeface="Trebuchet MS"/>
              </a:rPr>
              <a:t>recognition</a:t>
            </a:r>
            <a:r>
              <a:rPr lang="en-US" sz="1100" spc="-3" dirty="0">
                <a:latin typeface="Trebuchet MS"/>
                <a:cs typeface="Trebuchet MS"/>
              </a:rPr>
              <a:t> </a:t>
            </a:r>
            <a:r>
              <a:rPr lang="en-US" sz="1100" dirty="0">
                <a:latin typeface="Trebuchet MS"/>
                <a:cs typeface="Trebuchet MS"/>
              </a:rPr>
              <a:t>and</a:t>
            </a:r>
            <a:r>
              <a:rPr lang="en-US" sz="1100" spc="-7" dirty="0">
                <a:latin typeface="Trebuchet MS"/>
                <a:cs typeface="Trebuchet MS"/>
              </a:rPr>
              <a:t> </a:t>
            </a:r>
            <a:r>
              <a:rPr lang="en-US" sz="1100" spc="-40" dirty="0">
                <a:latin typeface="Trebuchet MS"/>
                <a:cs typeface="Trebuchet MS"/>
              </a:rPr>
              <a:t>machine</a:t>
            </a:r>
            <a:r>
              <a:rPr lang="en-US" sz="1100" spc="-3" dirty="0">
                <a:latin typeface="Trebuchet MS"/>
                <a:cs typeface="Trebuchet MS"/>
              </a:rPr>
              <a:t> </a:t>
            </a:r>
            <a:r>
              <a:rPr lang="en-US" sz="1100" spc="-34" dirty="0">
                <a:latin typeface="Trebuchet MS"/>
                <a:cs typeface="Trebuchet MS"/>
              </a:rPr>
              <a:t>translation</a:t>
            </a:r>
            <a:r>
              <a:rPr lang="en-US" sz="1100" spc="-3" dirty="0">
                <a:latin typeface="Trebuchet MS"/>
                <a:cs typeface="Trebuchet MS"/>
              </a:rPr>
              <a:t> </a:t>
            </a:r>
            <a:r>
              <a:rPr lang="en-US" sz="1100" spc="-7" dirty="0">
                <a:latin typeface="Trebuchet MS"/>
                <a:cs typeface="Trebuchet MS"/>
              </a:rPr>
              <a:t>followed.</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296410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spc="-24" dirty="0">
                <a:latin typeface="Trebuchet MS"/>
                <a:cs typeface="Trebuchet MS"/>
              </a:rPr>
              <a:t>Reflecting</a:t>
            </a:r>
            <a:r>
              <a:rPr lang="en-US" sz="1100" spc="-13" dirty="0">
                <a:latin typeface="Trebuchet MS"/>
                <a:cs typeface="Trebuchet MS"/>
              </a:rPr>
              <a:t> </a:t>
            </a:r>
            <a:r>
              <a:rPr lang="en-US" sz="1100" dirty="0">
                <a:latin typeface="Trebuchet MS"/>
                <a:cs typeface="Trebuchet MS"/>
              </a:rPr>
              <a:t>back</a:t>
            </a:r>
            <a:r>
              <a:rPr lang="en-US" sz="1100" spc="-13" dirty="0">
                <a:latin typeface="Trebuchet MS"/>
                <a:cs typeface="Trebuchet MS"/>
              </a:rPr>
              <a:t> </a:t>
            </a:r>
            <a:r>
              <a:rPr lang="en-US" sz="1100" dirty="0">
                <a:latin typeface="Trebuchet MS"/>
                <a:cs typeface="Trebuchet MS"/>
              </a:rPr>
              <a:t>on</a:t>
            </a:r>
            <a:r>
              <a:rPr lang="en-US" sz="1100" spc="-10" dirty="0">
                <a:latin typeface="Trebuchet MS"/>
                <a:cs typeface="Trebuchet MS"/>
              </a:rPr>
              <a:t> </a:t>
            </a:r>
            <a:r>
              <a:rPr lang="en-US" sz="1100" dirty="0">
                <a:latin typeface="Trebuchet MS"/>
                <a:cs typeface="Trebuchet MS"/>
              </a:rPr>
              <a:t>the</a:t>
            </a:r>
            <a:r>
              <a:rPr lang="en-US" sz="1100" spc="-13" dirty="0">
                <a:latin typeface="Trebuchet MS"/>
                <a:cs typeface="Trebuchet MS"/>
              </a:rPr>
              <a:t> </a:t>
            </a:r>
            <a:r>
              <a:rPr lang="en-US" sz="1100" dirty="0">
                <a:latin typeface="Trebuchet MS"/>
                <a:cs typeface="Trebuchet MS"/>
              </a:rPr>
              <a:t>past</a:t>
            </a:r>
            <a:r>
              <a:rPr lang="en-US" sz="1100" spc="-13"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dirty="0">
                <a:latin typeface="Trebuchet MS"/>
                <a:cs typeface="Trebuchet MS"/>
              </a:rPr>
              <a:t>AI,</a:t>
            </a:r>
            <a:r>
              <a:rPr lang="en-US" sz="1100" spc="-13" dirty="0">
                <a:latin typeface="Trebuchet MS"/>
                <a:cs typeface="Trebuchet MS"/>
              </a:rPr>
              <a:t> </a:t>
            </a:r>
            <a:r>
              <a:rPr lang="en-US" sz="1100" spc="-27" dirty="0">
                <a:latin typeface="Trebuchet MS"/>
                <a:cs typeface="Trebuchet MS"/>
              </a:rPr>
              <a:t>there</a:t>
            </a:r>
            <a:r>
              <a:rPr lang="en-US" sz="1100" spc="-10" dirty="0">
                <a:latin typeface="Trebuchet MS"/>
                <a:cs typeface="Trebuchet MS"/>
              </a:rPr>
              <a:t> </a:t>
            </a:r>
            <a:r>
              <a:rPr lang="en-US" sz="1100" dirty="0">
                <a:latin typeface="Trebuchet MS"/>
                <a:cs typeface="Trebuchet MS"/>
              </a:rPr>
              <a:t>have</a:t>
            </a:r>
            <a:r>
              <a:rPr lang="en-US" sz="1100" spc="-13" dirty="0">
                <a:latin typeface="Trebuchet MS"/>
                <a:cs typeface="Trebuchet MS"/>
              </a:rPr>
              <a:t> been </a:t>
            </a:r>
            <a:r>
              <a:rPr lang="en-US" sz="1100" dirty="0">
                <a:latin typeface="Trebuchet MS"/>
                <a:cs typeface="Trebuchet MS"/>
              </a:rPr>
              <a:t>two</a:t>
            </a:r>
            <a:r>
              <a:rPr lang="en-US" sz="1100" spc="-10" dirty="0">
                <a:latin typeface="Trebuchet MS"/>
                <a:cs typeface="Trebuchet MS"/>
              </a:rPr>
              <a:t> </a:t>
            </a:r>
            <a:r>
              <a:rPr lang="en-US" sz="1100" spc="-37" dirty="0">
                <a:latin typeface="Trebuchet MS"/>
                <a:cs typeface="Trebuchet MS"/>
              </a:rPr>
              <a:t>intellectual</a:t>
            </a:r>
            <a:r>
              <a:rPr lang="en-US" sz="1100" spc="-13" dirty="0">
                <a:latin typeface="Trebuchet MS"/>
                <a:cs typeface="Trebuchet MS"/>
              </a:rPr>
              <a:t> </a:t>
            </a:r>
            <a:r>
              <a:rPr lang="en-US" sz="1100" spc="-20" dirty="0">
                <a:latin typeface="Trebuchet MS"/>
                <a:cs typeface="Trebuchet MS"/>
              </a:rPr>
              <a:t>traditions</a:t>
            </a:r>
            <a:r>
              <a:rPr lang="en-US" sz="1100" spc="-10" dirty="0">
                <a:latin typeface="Trebuchet MS"/>
                <a:cs typeface="Trebuchet MS"/>
              </a:rPr>
              <a:t> </a:t>
            </a:r>
            <a:r>
              <a:rPr lang="en-US" sz="1100" dirty="0">
                <a:latin typeface="Trebuchet MS"/>
                <a:cs typeface="Trebuchet MS"/>
              </a:rPr>
              <a:t>that</a:t>
            </a:r>
            <a:r>
              <a:rPr lang="en-US" sz="1100" spc="-13" dirty="0">
                <a:latin typeface="Trebuchet MS"/>
                <a:cs typeface="Trebuchet MS"/>
              </a:rPr>
              <a:t> </a:t>
            </a:r>
            <a:r>
              <a:rPr lang="en-US" sz="1100" dirty="0">
                <a:latin typeface="Trebuchet MS"/>
                <a:cs typeface="Trebuchet MS"/>
              </a:rPr>
              <a:t>have</a:t>
            </a:r>
            <a:r>
              <a:rPr lang="en-US" sz="1100" spc="-13" dirty="0">
                <a:latin typeface="Trebuchet MS"/>
                <a:cs typeface="Trebuchet MS"/>
              </a:rPr>
              <a:t> </a:t>
            </a:r>
            <a:r>
              <a:rPr lang="en-US" sz="1100" spc="-24" dirty="0">
                <a:latin typeface="Trebuchet MS"/>
                <a:cs typeface="Trebuchet MS"/>
              </a:rPr>
              <a:t>dominated</a:t>
            </a:r>
            <a:r>
              <a:rPr lang="en-US" sz="1100" spc="-10" dirty="0">
                <a:latin typeface="Trebuchet MS"/>
                <a:cs typeface="Trebuchet MS"/>
              </a:rPr>
              <a:t> </a:t>
            </a:r>
            <a:r>
              <a:rPr lang="en-US" sz="1100" spc="-17" dirty="0">
                <a:latin typeface="Trebuchet MS"/>
                <a:cs typeface="Trebuchet MS"/>
              </a:rPr>
              <a:t>the 	</a:t>
            </a:r>
            <a:r>
              <a:rPr lang="en-US" sz="1100" spc="-20" dirty="0">
                <a:latin typeface="Trebuchet MS"/>
                <a:cs typeface="Trebuchet MS"/>
              </a:rPr>
              <a:t>scene:</a:t>
            </a:r>
            <a:r>
              <a:rPr lang="en-US" sz="1100" spc="67" dirty="0">
                <a:latin typeface="Trebuchet MS"/>
                <a:cs typeface="Trebuchet MS"/>
              </a:rPr>
              <a:t> </a:t>
            </a:r>
            <a:r>
              <a:rPr lang="en-US" sz="1100" spc="-7" dirty="0">
                <a:latin typeface="Trebuchet MS"/>
                <a:cs typeface="Trebuchet MS"/>
              </a:rPr>
              <a:t>one</a:t>
            </a:r>
            <a:r>
              <a:rPr lang="en-US" sz="1100" spc="-34" dirty="0">
                <a:latin typeface="Trebuchet MS"/>
                <a:cs typeface="Trebuchet MS"/>
              </a:rPr>
              <a:t> </a:t>
            </a:r>
            <a:r>
              <a:rPr lang="en-US" sz="1100" spc="-24" dirty="0">
                <a:latin typeface="Trebuchet MS"/>
                <a:cs typeface="Trebuchet MS"/>
              </a:rPr>
              <a:t>rooted</a:t>
            </a:r>
            <a:r>
              <a:rPr lang="en-US" sz="1100" spc="-30"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13" dirty="0">
                <a:latin typeface="Trebuchet MS"/>
                <a:cs typeface="Trebuchet MS"/>
              </a:rPr>
              <a:t>logic</a:t>
            </a:r>
            <a:r>
              <a:rPr lang="en-US" sz="1100" spc="-30"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spc="-7" dirty="0">
                <a:latin typeface="Trebuchet MS"/>
                <a:cs typeface="Trebuchet MS"/>
              </a:rPr>
              <a:t>one</a:t>
            </a:r>
            <a:r>
              <a:rPr lang="en-US" sz="1100" spc="-34" dirty="0">
                <a:latin typeface="Trebuchet MS"/>
                <a:cs typeface="Trebuchet MS"/>
              </a:rPr>
              <a:t> </a:t>
            </a:r>
            <a:r>
              <a:rPr lang="en-US" sz="1100" spc="-24" dirty="0">
                <a:latin typeface="Trebuchet MS"/>
                <a:cs typeface="Trebuchet MS"/>
              </a:rPr>
              <a:t>rooted</a:t>
            </a:r>
            <a:r>
              <a:rPr lang="en-US" sz="1100" spc="-30"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47" dirty="0">
                <a:latin typeface="Trebuchet MS"/>
                <a:cs typeface="Trebuchet MS"/>
              </a:rPr>
              <a:t>neuroscience</a:t>
            </a:r>
            <a:r>
              <a:rPr lang="en-US" sz="1100" spc="-30" dirty="0">
                <a:latin typeface="Trebuchet MS"/>
                <a:cs typeface="Trebuchet MS"/>
              </a:rPr>
              <a:t> </a:t>
            </a:r>
            <a:r>
              <a:rPr lang="en-US" sz="1100" dirty="0">
                <a:latin typeface="Trebuchet MS"/>
                <a:cs typeface="Trebuchet MS"/>
              </a:rPr>
              <a:t>(at</a:t>
            </a:r>
            <a:r>
              <a:rPr lang="en-US" sz="1100" spc="-34" dirty="0">
                <a:latin typeface="Trebuchet MS"/>
                <a:cs typeface="Trebuchet MS"/>
              </a:rPr>
              <a:t> least</a:t>
            </a:r>
            <a:r>
              <a:rPr lang="en-US" sz="1100" spc="-30" dirty="0">
                <a:latin typeface="Trebuchet MS"/>
                <a:cs typeface="Trebuchet MS"/>
              </a:rPr>
              <a:t> </a:t>
            </a:r>
            <a:r>
              <a:rPr lang="en-US" sz="1100" spc="-17" dirty="0">
                <a:latin typeface="Trebuchet MS"/>
                <a:cs typeface="Trebuchet MS"/>
              </a:rPr>
              <a:t>initially).</a:t>
            </a:r>
            <a:r>
              <a:rPr lang="en-US" sz="1100" spc="94" dirty="0">
                <a:latin typeface="Trebuchet MS"/>
                <a:cs typeface="Trebuchet MS"/>
              </a:rPr>
              <a:t> </a:t>
            </a:r>
            <a:r>
              <a:rPr lang="en-US" sz="1100" dirty="0">
                <a:latin typeface="Trebuchet MS"/>
                <a:cs typeface="Trebuchet MS"/>
              </a:rPr>
              <a:t>This</a:t>
            </a:r>
            <a:r>
              <a:rPr lang="en-US" sz="1100" spc="-30" dirty="0">
                <a:latin typeface="Trebuchet MS"/>
                <a:cs typeface="Trebuchet MS"/>
              </a:rPr>
              <a:t> </a:t>
            </a:r>
            <a:r>
              <a:rPr lang="en-US" sz="1100" spc="-44" dirty="0">
                <a:latin typeface="Trebuchet MS"/>
                <a:cs typeface="Trebuchet MS"/>
              </a:rPr>
              <a:t>debate</a:t>
            </a:r>
            <a:r>
              <a:rPr lang="en-US" sz="1100" spc="-30" dirty="0">
                <a:latin typeface="Trebuchet MS"/>
                <a:cs typeface="Trebuchet MS"/>
              </a:rPr>
              <a:t> </a:t>
            </a:r>
            <a:r>
              <a:rPr lang="en-US" sz="1100" dirty="0">
                <a:latin typeface="Trebuchet MS"/>
                <a:cs typeface="Trebuchet MS"/>
              </a:rPr>
              <a:t>is</a:t>
            </a:r>
            <a:r>
              <a:rPr lang="en-US" sz="1100" spc="-34" dirty="0">
                <a:latin typeface="Trebuchet MS"/>
                <a:cs typeface="Trebuchet MS"/>
              </a:rPr>
              <a:t> </a:t>
            </a:r>
            <a:r>
              <a:rPr lang="en-US" sz="1100" spc="-61" dirty="0">
                <a:latin typeface="Trebuchet MS"/>
                <a:cs typeface="Trebuchet MS"/>
              </a:rPr>
              <a:t>paralleled</a:t>
            </a:r>
            <a:r>
              <a:rPr lang="en-US" sz="1100" spc="-20" dirty="0">
                <a:latin typeface="Trebuchet MS"/>
                <a:cs typeface="Trebuchet MS"/>
              </a:rPr>
              <a:t> </a:t>
            </a:r>
            <a:r>
              <a:rPr lang="en-US" sz="1100" spc="-17" dirty="0">
                <a:latin typeface="Trebuchet MS"/>
                <a:cs typeface="Trebuchet MS"/>
              </a:rPr>
              <a:t>in 	</a:t>
            </a:r>
            <a:r>
              <a:rPr lang="en-US" sz="1100" spc="-30" dirty="0">
                <a:latin typeface="Trebuchet MS"/>
                <a:cs typeface="Trebuchet MS"/>
              </a:rPr>
              <a:t>cognitive</a:t>
            </a:r>
            <a:r>
              <a:rPr lang="en-US" sz="1100" spc="-40" dirty="0">
                <a:latin typeface="Trebuchet MS"/>
                <a:cs typeface="Trebuchet MS"/>
              </a:rPr>
              <a:t> </a:t>
            </a:r>
            <a:r>
              <a:rPr lang="en-US" sz="1100" spc="-51" dirty="0">
                <a:latin typeface="Trebuchet MS"/>
                <a:cs typeface="Trebuchet MS"/>
              </a:rPr>
              <a:t>science</a:t>
            </a:r>
            <a:r>
              <a:rPr lang="en-US" sz="1100" spc="-30" dirty="0">
                <a:latin typeface="Trebuchet MS"/>
                <a:cs typeface="Trebuchet MS"/>
              </a:rPr>
              <a:t> </a:t>
            </a:r>
            <a:r>
              <a:rPr lang="en-US" sz="1100" spc="-13" dirty="0">
                <a:latin typeface="Trebuchet MS"/>
                <a:cs typeface="Trebuchet MS"/>
              </a:rPr>
              <a:t>with</a:t>
            </a:r>
            <a:r>
              <a:rPr lang="en-US" sz="1100" spc="-34" dirty="0">
                <a:latin typeface="Trebuchet MS"/>
                <a:cs typeface="Trebuchet MS"/>
              </a:rPr>
              <a:t> connectionism </a:t>
            </a:r>
            <a:r>
              <a:rPr lang="en-US" sz="1100" dirty="0">
                <a:latin typeface="Trebuchet MS"/>
                <a:cs typeface="Trebuchet MS"/>
              </a:rPr>
              <a:t>and</a:t>
            </a:r>
            <a:r>
              <a:rPr lang="en-US" sz="1100" spc="-34" dirty="0">
                <a:latin typeface="Trebuchet MS"/>
                <a:cs typeface="Trebuchet MS"/>
              </a:rPr>
              <a:t> </a:t>
            </a:r>
            <a:r>
              <a:rPr lang="en-US" sz="1100" spc="-7" dirty="0">
                <a:latin typeface="Trebuchet MS"/>
                <a:cs typeface="Trebuchet MS"/>
              </a:rPr>
              <a:t>computationalism.</a:t>
            </a:r>
            <a:endParaRPr lang="en-US" sz="1100" dirty="0">
              <a:latin typeface="Trebuchet MS"/>
              <a:cs typeface="Trebuchet MS"/>
            </a:endParaRPr>
          </a:p>
          <a:p>
            <a:pPr marL="147744" indent="-139179" algn="just">
              <a:spcBef>
                <a:spcPts val="405"/>
              </a:spcBef>
              <a:buFont typeface="Meiryo UI"/>
              <a:buChar char="•"/>
              <a:tabLst>
                <a:tab pos="147744" algn="l"/>
              </a:tabLst>
            </a:pPr>
            <a:r>
              <a:rPr lang="en-US" sz="1100" dirty="0">
                <a:latin typeface="Trebuchet MS"/>
                <a:cs typeface="Trebuchet MS"/>
              </a:rPr>
              <a:t>While</a:t>
            </a:r>
            <a:r>
              <a:rPr lang="en-US" sz="1100" spc="-40" dirty="0">
                <a:latin typeface="Trebuchet MS"/>
                <a:cs typeface="Trebuchet MS"/>
              </a:rPr>
              <a:t> </a:t>
            </a:r>
            <a:r>
              <a:rPr lang="en-US" sz="1100" spc="-51" dirty="0">
                <a:latin typeface="Trebuchet MS"/>
                <a:cs typeface="Trebuchet MS"/>
              </a:rPr>
              <a:t>there</a:t>
            </a:r>
            <a:r>
              <a:rPr lang="en-US" sz="1100" spc="-27" dirty="0">
                <a:latin typeface="Trebuchet MS"/>
                <a:cs typeface="Trebuchet MS"/>
              </a:rPr>
              <a:t> </a:t>
            </a:r>
            <a:r>
              <a:rPr lang="en-US" sz="1100" spc="-54" dirty="0">
                <a:latin typeface="Trebuchet MS"/>
                <a:cs typeface="Trebuchet MS"/>
              </a:rPr>
              <a:t>are</a:t>
            </a:r>
            <a:r>
              <a:rPr lang="en-US" sz="1100" spc="-24" dirty="0">
                <a:latin typeface="Trebuchet MS"/>
                <a:cs typeface="Trebuchet MS"/>
              </a:rPr>
              <a:t> </a:t>
            </a:r>
            <a:r>
              <a:rPr lang="en-US" sz="1100" spc="-57" dirty="0">
                <a:latin typeface="Trebuchet MS"/>
                <a:cs typeface="Trebuchet MS"/>
              </a:rPr>
              <a:t>deep</a:t>
            </a:r>
            <a:r>
              <a:rPr lang="en-US" sz="1100" spc="-24" dirty="0">
                <a:latin typeface="Trebuchet MS"/>
                <a:cs typeface="Trebuchet MS"/>
              </a:rPr>
              <a:t> </a:t>
            </a:r>
            <a:r>
              <a:rPr lang="en-US" sz="1100" spc="-34" dirty="0">
                <a:latin typeface="Trebuchet MS"/>
                <a:cs typeface="Trebuchet MS"/>
              </a:rPr>
              <a:t>philosophical</a:t>
            </a:r>
            <a:r>
              <a:rPr lang="en-US" sz="1100" spc="-27" dirty="0">
                <a:latin typeface="Trebuchet MS"/>
                <a:cs typeface="Trebuchet MS"/>
              </a:rPr>
              <a:t> </a:t>
            </a:r>
            <a:r>
              <a:rPr lang="en-US" sz="1100" spc="-61" dirty="0">
                <a:latin typeface="Trebuchet MS"/>
                <a:cs typeface="Trebuchet MS"/>
              </a:rPr>
              <a:t>differences,</a:t>
            </a:r>
            <a:r>
              <a:rPr lang="en-US" sz="1100" spc="-20" dirty="0">
                <a:latin typeface="Trebuchet MS"/>
                <a:cs typeface="Trebuchet MS"/>
              </a:rPr>
              <a:t> </a:t>
            </a:r>
            <a:r>
              <a:rPr lang="en-US" sz="1100" spc="-24" dirty="0">
                <a:latin typeface="Trebuchet MS"/>
                <a:cs typeface="Trebuchet MS"/>
              </a:rPr>
              <a:t>perhaps</a:t>
            </a:r>
            <a:r>
              <a:rPr lang="en-US" sz="1100" spc="-27" dirty="0">
                <a:latin typeface="Trebuchet MS"/>
                <a:cs typeface="Trebuchet MS"/>
              </a:rPr>
              <a:t> </a:t>
            </a:r>
            <a:r>
              <a:rPr lang="en-US" sz="1100" spc="-51" dirty="0">
                <a:latin typeface="Trebuchet MS"/>
                <a:cs typeface="Trebuchet MS"/>
              </a:rPr>
              <a:t>there</a:t>
            </a:r>
            <a:r>
              <a:rPr lang="en-US" sz="1100" spc="-27" dirty="0">
                <a:latin typeface="Trebuchet MS"/>
                <a:cs typeface="Trebuchet MS"/>
              </a:rPr>
              <a:t> </a:t>
            </a:r>
            <a:r>
              <a:rPr lang="en-US" sz="1100" spc="-54" dirty="0">
                <a:latin typeface="Trebuchet MS"/>
                <a:cs typeface="Trebuchet MS"/>
              </a:rPr>
              <a:t>are</a:t>
            </a:r>
            <a:r>
              <a:rPr lang="en-US" sz="1100" spc="-24" dirty="0">
                <a:latin typeface="Trebuchet MS"/>
                <a:cs typeface="Trebuchet MS"/>
              </a:rPr>
              <a:t> </a:t>
            </a:r>
            <a:r>
              <a:rPr lang="en-US" sz="1100" spc="-61" dirty="0">
                <a:latin typeface="Trebuchet MS"/>
                <a:cs typeface="Trebuchet MS"/>
              </a:rPr>
              <a:t>deeper</a:t>
            </a:r>
            <a:r>
              <a:rPr lang="en-US" sz="1100" spc="-20" dirty="0">
                <a:latin typeface="Trebuchet MS"/>
                <a:cs typeface="Trebuchet MS"/>
              </a:rPr>
              <a:t> </a:t>
            </a:r>
            <a:r>
              <a:rPr lang="en-US" sz="1100" spc="-7" dirty="0">
                <a:latin typeface="Trebuchet MS"/>
                <a:cs typeface="Trebuchet MS"/>
              </a:rPr>
              <a:t>connections.</a:t>
            </a:r>
            <a:endParaRPr lang="en-US" sz="1100" dirty="0">
              <a:latin typeface="Trebuchet MS"/>
              <a:cs typeface="Trebuchet MS"/>
            </a:endParaRPr>
          </a:p>
          <a:p>
            <a:pPr marL="147316" marR="3426" indent="-139179" algn="just">
              <a:lnSpc>
                <a:spcPct val="102000"/>
              </a:lnSpc>
              <a:spcBef>
                <a:spcPts val="209"/>
              </a:spcBef>
              <a:buFont typeface="Meiryo UI"/>
              <a:buChar char="•"/>
              <a:tabLst>
                <a:tab pos="148172" algn="l"/>
              </a:tabLst>
            </a:pPr>
            <a:r>
              <a:rPr lang="en-US" sz="1100" dirty="0">
                <a:latin typeface="Trebuchet MS"/>
                <a:cs typeface="Trebuchet MS"/>
              </a:rPr>
              <a:t>For</a:t>
            </a:r>
            <a:r>
              <a:rPr lang="en-US" sz="1100" spc="-30" dirty="0">
                <a:latin typeface="Trebuchet MS"/>
                <a:cs typeface="Trebuchet MS"/>
              </a:rPr>
              <a:t> </a:t>
            </a:r>
            <a:r>
              <a:rPr lang="en-US" sz="1100" spc="-54" dirty="0">
                <a:latin typeface="Trebuchet MS"/>
                <a:cs typeface="Trebuchet MS"/>
              </a:rPr>
              <a:t>example,</a:t>
            </a:r>
            <a:r>
              <a:rPr lang="en-US" sz="1100" spc="-24" dirty="0">
                <a:latin typeface="Trebuchet MS"/>
                <a:cs typeface="Trebuchet MS"/>
              </a:rPr>
              <a:t> </a:t>
            </a:r>
            <a:r>
              <a:rPr lang="en-US" sz="1100" dirty="0">
                <a:latin typeface="Trebuchet MS"/>
                <a:cs typeface="Trebuchet MS"/>
              </a:rPr>
              <a:t>McCulloch</a:t>
            </a:r>
            <a:r>
              <a:rPr lang="en-US" sz="1100" spc="-27"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dirty="0">
                <a:latin typeface="Trebuchet MS"/>
                <a:cs typeface="Trebuchet MS"/>
              </a:rPr>
              <a:t>Pitts’</a:t>
            </a:r>
            <a:r>
              <a:rPr lang="en-US" sz="1100" spc="-27" dirty="0">
                <a:latin typeface="Trebuchet MS"/>
                <a:cs typeface="Trebuchet MS"/>
              </a:rPr>
              <a:t> work </a:t>
            </a:r>
            <a:r>
              <a:rPr lang="en-US" sz="1100" spc="-7" dirty="0">
                <a:latin typeface="Trebuchet MS"/>
                <a:cs typeface="Trebuchet MS"/>
              </a:rPr>
              <a:t>from</a:t>
            </a:r>
            <a:r>
              <a:rPr lang="en-US" sz="1100" spc="-30" dirty="0">
                <a:latin typeface="Trebuchet MS"/>
                <a:cs typeface="Trebuchet MS"/>
              </a:rPr>
              <a:t> </a:t>
            </a:r>
            <a:r>
              <a:rPr lang="en-US" sz="1100" dirty="0">
                <a:latin typeface="Trebuchet MS"/>
                <a:cs typeface="Trebuchet MS"/>
              </a:rPr>
              <a:t>1943</a:t>
            </a:r>
            <a:r>
              <a:rPr lang="en-US" sz="1100" spc="-27" dirty="0">
                <a:latin typeface="Trebuchet MS"/>
                <a:cs typeface="Trebuchet MS"/>
              </a:rPr>
              <a:t> </a:t>
            </a:r>
            <a:r>
              <a:rPr lang="en-US" sz="1100" dirty="0">
                <a:latin typeface="Trebuchet MS"/>
                <a:cs typeface="Trebuchet MS"/>
              </a:rPr>
              <a:t>can</a:t>
            </a:r>
            <a:r>
              <a:rPr lang="en-US" sz="1100" spc="-27" dirty="0">
                <a:latin typeface="Trebuchet MS"/>
                <a:cs typeface="Trebuchet MS"/>
              </a:rPr>
              <a:t> </a:t>
            </a:r>
            <a:r>
              <a:rPr lang="en-US" sz="1100" dirty="0">
                <a:latin typeface="Trebuchet MS"/>
                <a:cs typeface="Trebuchet MS"/>
              </a:rPr>
              <a:t>be</a:t>
            </a:r>
            <a:r>
              <a:rPr lang="en-US" sz="1100" spc="-30" dirty="0">
                <a:latin typeface="Trebuchet MS"/>
                <a:cs typeface="Trebuchet MS"/>
              </a:rPr>
              <a:t> </a:t>
            </a:r>
            <a:r>
              <a:rPr lang="en-US" sz="1100" spc="-54" dirty="0">
                <a:latin typeface="Trebuchet MS"/>
                <a:cs typeface="Trebuchet MS"/>
              </a:rPr>
              <a:t>viewed</a:t>
            </a:r>
            <a:r>
              <a:rPr lang="en-US" sz="1100" spc="-27" dirty="0">
                <a:latin typeface="Trebuchet MS"/>
                <a:cs typeface="Trebuchet MS"/>
              </a:rPr>
              <a:t> </a:t>
            </a:r>
            <a:r>
              <a:rPr lang="en-US" sz="1100" dirty="0">
                <a:latin typeface="Trebuchet MS"/>
                <a:cs typeface="Trebuchet MS"/>
              </a:rPr>
              <a:t>as</a:t>
            </a:r>
            <a:r>
              <a:rPr lang="en-US" sz="1100" spc="-27" dirty="0">
                <a:latin typeface="Trebuchet MS"/>
                <a:cs typeface="Trebuchet MS"/>
              </a:rPr>
              <a:t> </a:t>
            </a:r>
            <a:r>
              <a:rPr lang="en-US" sz="1100" spc="-13" dirty="0">
                <a:latin typeface="Trebuchet MS"/>
                <a:cs typeface="Trebuchet MS"/>
              </a:rPr>
              <a:t>the</a:t>
            </a:r>
            <a:r>
              <a:rPr lang="en-US" sz="1100" spc="-27" dirty="0">
                <a:latin typeface="Trebuchet MS"/>
                <a:cs typeface="Trebuchet MS"/>
              </a:rPr>
              <a:t> </a:t>
            </a:r>
            <a:r>
              <a:rPr lang="en-US" sz="1100" dirty="0">
                <a:latin typeface="Trebuchet MS"/>
                <a:cs typeface="Trebuchet MS"/>
              </a:rPr>
              <a:t>root</a:t>
            </a:r>
            <a:r>
              <a:rPr lang="en-US" sz="1100" spc="-30"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spc="-47" dirty="0">
                <a:latin typeface="Trebuchet MS"/>
                <a:cs typeface="Trebuchet MS"/>
              </a:rPr>
              <a:t>deep</a:t>
            </a:r>
            <a:r>
              <a:rPr lang="en-US" sz="1100" spc="-27" dirty="0">
                <a:latin typeface="Trebuchet MS"/>
                <a:cs typeface="Trebuchet MS"/>
              </a:rPr>
              <a:t> </a:t>
            </a:r>
            <a:r>
              <a:rPr lang="en-US" sz="1100" spc="-40" dirty="0">
                <a:latin typeface="Trebuchet MS"/>
                <a:cs typeface="Trebuchet MS"/>
              </a:rPr>
              <a:t>learning,</a:t>
            </a:r>
            <a:r>
              <a:rPr lang="en-US" sz="1100" spc="-24" dirty="0">
                <a:latin typeface="Trebuchet MS"/>
                <a:cs typeface="Trebuchet MS"/>
              </a:rPr>
              <a:t> </a:t>
            </a:r>
            <a:r>
              <a:rPr lang="en-US" sz="1100" dirty="0">
                <a:latin typeface="Trebuchet MS"/>
                <a:cs typeface="Trebuchet MS"/>
              </a:rPr>
              <a:t>but</a:t>
            </a:r>
            <a:r>
              <a:rPr lang="en-US" sz="1100" spc="-30" dirty="0">
                <a:latin typeface="Trebuchet MS"/>
                <a:cs typeface="Trebuchet MS"/>
              </a:rPr>
              <a:t> </a:t>
            </a:r>
            <a:r>
              <a:rPr lang="en-US" sz="1100" spc="-13" dirty="0">
                <a:latin typeface="Trebuchet MS"/>
                <a:cs typeface="Trebuchet MS"/>
              </a:rPr>
              <a:t>that 	</a:t>
            </a:r>
            <a:r>
              <a:rPr lang="en-US" sz="1100" spc="-27" dirty="0">
                <a:latin typeface="Trebuchet MS"/>
                <a:cs typeface="Trebuchet MS"/>
              </a:rPr>
              <a:t>paper</a:t>
            </a:r>
            <a:r>
              <a:rPr lang="en-US" sz="1100" spc="-47" dirty="0">
                <a:latin typeface="Trebuchet MS"/>
                <a:cs typeface="Trebuchet MS"/>
              </a:rPr>
              <a:t> </a:t>
            </a:r>
            <a:r>
              <a:rPr lang="en-US" sz="1100" dirty="0">
                <a:latin typeface="Trebuchet MS"/>
                <a:cs typeface="Trebuchet MS"/>
              </a:rPr>
              <a:t>is</a:t>
            </a:r>
            <a:r>
              <a:rPr lang="en-US" sz="1100" spc="-40" dirty="0">
                <a:latin typeface="Trebuchet MS"/>
                <a:cs typeface="Trebuchet MS"/>
              </a:rPr>
              <a:t> </a:t>
            </a:r>
            <a:r>
              <a:rPr lang="en-US" sz="1100" spc="-17" dirty="0">
                <a:latin typeface="Trebuchet MS"/>
                <a:cs typeface="Trebuchet MS"/>
              </a:rPr>
              <a:t>mostly</a:t>
            </a:r>
            <a:r>
              <a:rPr lang="en-US" sz="1100" spc="-40" dirty="0">
                <a:latin typeface="Trebuchet MS"/>
                <a:cs typeface="Trebuchet MS"/>
              </a:rPr>
              <a:t> </a:t>
            </a:r>
            <a:r>
              <a:rPr lang="en-US" sz="1100" spc="-7" dirty="0">
                <a:latin typeface="Trebuchet MS"/>
                <a:cs typeface="Trebuchet MS"/>
              </a:rPr>
              <a:t>about</a:t>
            </a:r>
            <a:r>
              <a:rPr lang="en-US" sz="1100" spc="-44" dirty="0">
                <a:latin typeface="Trebuchet MS"/>
                <a:cs typeface="Trebuchet MS"/>
              </a:rPr>
              <a:t> </a:t>
            </a:r>
            <a:r>
              <a:rPr lang="en-US" sz="1100" spc="-13" dirty="0">
                <a:latin typeface="Trebuchet MS"/>
                <a:cs typeface="Trebuchet MS"/>
              </a:rPr>
              <a:t>how</a:t>
            </a:r>
            <a:r>
              <a:rPr lang="en-US" sz="1100" spc="-40" dirty="0">
                <a:latin typeface="Trebuchet MS"/>
                <a:cs typeface="Trebuchet MS"/>
              </a:rPr>
              <a:t> </a:t>
            </a:r>
            <a:r>
              <a:rPr lang="en-US" sz="1100" dirty="0">
                <a:latin typeface="Trebuchet MS"/>
                <a:cs typeface="Trebuchet MS"/>
              </a:rPr>
              <a:t>to</a:t>
            </a:r>
            <a:r>
              <a:rPr lang="en-US" sz="1100" spc="-40" dirty="0">
                <a:latin typeface="Trebuchet MS"/>
                <a:cs typeface="Trebuchet MS"/>
              </a:rPr>
              <a:t> </a:t>
            </a:r>
            <a:r>
              <a:rPr lang="en-US" sz="1100" spc="-44" dirty="0">
                <a:latin typeface="Trebuchet MS"/>
                <a:cs typeface="Trebuchet MS"/>
              </a:rPr>
              <a:t>implement</a:t>
            </a:r>
            <a:r>
              <a:rPr lang="en-US" sz="1100" spc="-37" dirty="0">
                <a:latin typeface="Trebuchet MS"/>
                <a:cs typeface="Trebuchet MS"/>
              </a:rPr>
              <a:t> </a:t>
            </a:r>
            <a:r>
              <a:rPr lang="en-US" sz="1100" spc="-34" dirty="0">
                <a:latin typeface="Trebuchet MS"/>
                <a:cs typeface="Trebuchet MS"/>
              </a:rPr>
              <a:t>logical</a:t>
            </a:r>
            <a:r>
              <a:rPr lang="en-US" sz="1100" spc="-44" dirty="0">
                <a:latin typeface="Trebuchet MS"/>
                <a:cs typeface="Trebuchet MS"/>
              </a:rPr>
              <a:t> </a:t>
            </a:r>
            <a:r>
              <a:rPr lang="en-US" sz="1100" spc="-7" dirty="0">
                <a:latin typeface="Trebuchet MS"/>
                <a:cs typeface="Trebuchet MS"/>
              </a:rPr>
              <a:t>operations.</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dirty="0">
                <a:latin typeface="Trebuchet MS"/>
                <a:cs typeface="Trebuchet MS"/>
              </a:rPr>
              <a:t>The</a:t>
            </a:r>
            <a:r>
              <a:rPr lang="en-US" sz="1100" spc="-24" dirty="0">
                <a:latin typeface="Trebuchet MS"/>
                <a:cs typeface="Trebuchet MS"/>
              </a:rPr>
              <a:t> </a:t>
            </a:r>
            <a:r>
              <a:rPr lang="en-US" sz="1100" spc="-7" dirty="0">
                <a:latin typeface="Trebuchet MS"/>
                <a:cs typeface="Trebuchet MS"/>
              </a:rPr>
              <a:t>game</a:t>
            </a:r>
            <a:r>
              <a:rPr lang="en-US" sz="1100" spc="-20"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dirty="0">
                <a:latin typeface="Trebuchet MS"/>
                <a:cs typeface="Trebuchet MS"/>
              </a:rPr>
              <a:t>Go</a:t>
            </a:r>
            <a:r>
              <a:rPr lang="en-US" sz="1100" spc="-20" dirty="0">
                <a:latin typeface="Trebuchet MS"/>
                <a:cs typeface="Trebuchet MS"/>
              </a:rPr>
              <a:t> </a:t>
            </a:r>
            <a:r>
              <a:rPr lang="en-US" sz="1100" dirty="0">
                <a:latin typeface="Trebuchet MS"/>
                <a:cs typeface="Trebuchet MS"/>
              </a:rPr>
              <a:t>(and</a:t>
            </a:r>
            <a:r>
              <a:rPr lang="en-US" sz="1100" spc="-20" dirty="0">
                <a:latin typeface="Trebuchet MS"/>
                <a:cs typeface="Trebuchet MS"/>
              </a:rPr>
              <a:t> </a:t>
            </a:r>
            <a:r>
              <a:rPr lang="en-US" sz="1100" spc="-54" dirty="0">
                <a:latin typeface="Trebuchet MS"/>
                <a:cs typeface="Trebuchet MS"/>
              </a:rPr>
              <a:t>indeed,</a:t>
            </a:r>
            <a:r>
              <a:rPr lang="en-US" sz="1100" spc="-10" dirty="0">
                <a:latin typeface="Trebuchet MS"/>
                <a:cs typeface="Trebuchet MS"/>
              </a:rPr>
              <a:t> </a:t>
            </a:r>
            <a:r>
              <a:rPr lang="en-US" sz="1100" dirty="0">
                <a:latin typeface="Trebuchet MS"/>
                <a:cs typeface="Trebuchet MS"/>
              </a:rPr>
              <a:t>many</a:t>
            </a:r>
            <a:r>
              <a:rPr lang="en-US" sz="1100" spc="-24" dirty="0">
                <a:latin typeface="Trebuchet MS"/>
                <a:cs typeface="Trebuchet MS"/>
              </a:rPr>
              <a:t> </a:t>
            </a:r>
            <a:r>
              <a:rPr lang="en-US" sz="1100" dirty="0">
                <a:latin typeface="Trebuchet MS"/>
                <a:cs typeface="Trebuchet MS"/>
              </a:rPr>
              <a:t>games)</a:t>
            </a:r>
            <a:r>
              <a:rPr lang="en-US" sz="1100" spc="-17" dirty="0">
                <a:latin typeface="Trebuchet MS"/>
                <a:cs typeface="Trebuchet MS"/>
              </a:rPr>
              <a:t> </a:t>
            </a:r>
            <a:r>
              <a:rPr lang="en-US" sz="1100" dirty="0">
                <a:latin typeface="Trebuchet MS"/>
                <a:cs typeface="Trebuchet MS"/>
              </a:rPr>
              <a:t>can</a:t>
            </a:r>
            <a:r>
              <a:rPr lang="en-US" sz="1100" spc="-20" dirty="0">
                <a:latin typeface="Trebuchet MS"/>
                <a:cs typeface="Trebuchet MS"/>
              </a:rPr>
              <a:t> </a:t>
            </a:r>
            <a:r>
              <a:rPr lang="en-US" sz="1100" dirty="0">
                <a:latin typeface="Trebuchet MS"/>
                <a:cs typeface="Trebuchet MS"/>
              </a:rPr>
              <a:t>be</a:t>
            </a:r>
            <a:r>
              <a:rPr lang="en-US" sz="1100" spc="-20" dirty="0">
                <a:latin typeface="Trebuchet MS"/>
                <a:cs typeface="Trebuchet MS"/>
              </a:rPr>
              <a:t> </a:t>
            </a:r>
            <a:r>
              <a:rPr lang="en-US" sz="1100" spc="-51" dirty="0">
                <a:latin typeface="Trebuchet MS"/>
                <a:cs typeface="Trebuchet MS"/>
              </a:rPr>
              <a:t>perfectly</a:t>
            </a:r>
            <a:r>
              <a:rPr lang="en-US" sz="1100" spc="-24" dirty="0">
                <a:latin typeface="Trebuchet MS"/>
                <a:cs typeface="Trebuchet MS"/>
              </a:rPr>
              <a:t> </a:t>
            </a:r>
            <a:r>
              <a:rPr lang="en-US" sz="1100" spc="-47" dirty="0">
                <a:latin typeface="Trebuchet MS"/>
                <a:cs typeface="Trebuchet MS"/>
              </a:rPr>
              <a:t>characterized</a:t>
            </a:r>
            <a:r>
              <a:rPr lang="en-US" sz="1100" spc="-17" dirty="0">
                <a:latin typeface="Trebuchet MS"/>
                <a:cs typeface="Trebuchet MS"/>
              </a:rPr>
              <a:t> </a:t>
            </a:r>
            <a:r>
              <a:rPr lang="en-US" sz="1100" dirty="0">
                <a:latin typeface="Trebuchet MS"/>
                <a:cs typeface="Trebuchet MS"/>
              </a:rPr>
              <a:t>by</a:t>
            </a:r>
            <a:r>
              <a:rPr lang="en-US" sz="1100" spc="-20"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spc="-13" dirty="0">
                <a:latin typeface="Trebuchet MS"/>
                <a:cs typeface="Trebuchet MS"/>
              </a:rPr>
              <a:t>set</a:t>
            </a:r>
            <a:r>
              <a:rPr lang="en-US" sz="1100" spc="-20"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spc="-34" dirty="0">
                <a:latin typeface="Trebuchet MS"/>
                <a:cs typeface="Trebuchet MS"/>
              </a:rPr>
              <a:t>simple</a:t>
            </a:r>
            <a:r>
              <a:rPr lang="en-US" sz="1100" spc="-20" dirty="0">
                <a:latin typeface="Trebuchet MS"/>
                <a:cs typeface="Trebuchet MS"/>
              </a:rPr>
              <a:t> </a:t>
            </a:r>
            <a:r>
              <a:rPr lang="en-US" sz="1100" spc="-13" dirty="0">
                <a:latin typeface="Trebuchet MS"/>
                <a:cs typeface="Trebuchet MS"/>
              </a:rPr>
              <a:t>logic</a:t>
            </a:r>
            <a:r>
              <a:rPr lang="en-US" sz="1100" spc="-20" dirty="0">
                <a:latin typeface="Trebuchet MS"/>
                <a:cs typeface="Trebuchet MS"/>
              </a:rPr>
              <a:t> </a:t>
            </a:r>
            <a:r>
              <a:rPr lang="en-US" sz="1100" spc="-17" dirty="0">
                <a:latin typeface="Trebuchet MS"/>
                <a:cs typeface="Trebuchet MS"/>
              </a:rPr>
              <a:t>rules. 	</a:t>
            </a:r>
            <a:r>
              <a:rPr lang="en-US" sz="1100" dirty="0">
                <a:latin typeface="Trebuchet MS"/>
                <a:cs typeface="Trebuchet MS"/>
              </a:rPr>
              <a:t>At</a:t>
            </a:r>
            <a:r>
              <a:rPr lang="en-US" sz="1100" spc="-34" dirty="0">
                <a:latin typeface="Trebuchet MS"/>
                <a:cs typeface="Trebuchet MS"/>
              </a:rPr>
              <a:t> </a:t>
            </a:r>
            <a:r>
              <a:rPr lang="en-US" sz="1100" spc="-13" dirty="0">
                <a:latin typeface="Trebuchet MS"/>
                <a:cs typeface="Trebuchet MS"/>
              </a:rPr>
              <a:t>the</a:t>
            </a:r>
            <a:r>
              <a:rPr lang="en-US" sz="1100" spc="-30" dirty="0">
                <a:latin typeface="Trebuchet MS"/>
                <a:cs typeface="Trebuchet MS"/>
              </a:rPr>
              <a:t> </a:t>
            </a:r>
            <a:r>
              <a:rPr lang="en-US" sz="1100" spc="-20" dirty="0">
                <a:latin typeface="Trebuchet MS"/>
                <a:cs typeface="Trebuchet MS"/>
              </a:rPr>
              <a:t>same</a:t>
            </a:r>
            <a:r>
              <a:rPr lang="en-US" sz="1100" spc="-30" dirty="0">
                <a:latin typeface="Trebuchet MS"/>
                <a:cs typeface="Trebuchet MS"/>
              </a:rPr>
              <a:t> </a:t>
            </a:r>
            <a:r>
              <a:rPr lang="en-US" sz="1100" spc="-47" dirty="0">
                <a:latin typeface="Trebuchet MS"/>
                <a:cs typeface="Trebuchet MS"/>
              </a:rPr>
              <a:t>time,</a:t>
            </a:r>
            <a:r>
              <a:rPr lang="en-US" sz="1100" spc="-27" dirty="0">
                <a:latin typeface="Trebuchet MS"/>
                <a:cs typeface="Trebuchet MS"/>
              </a:rPr>
              <a:t> </a:t>
            </a:r>
            <a:r>
              <a:rPr lang="en-US" sz="1100" spc="-13" dirty="0">
                <a:latin typeface="Trebuchet MS"/>
                <a:cs typeface="Trebuchet MS"/>
              </a:rPr>
              <a:t>the</a:t>
            </a:r>
            <a:r>
              <a:rPr lang="en-US" sz="1100" spc="-30" dirty="0">
                <a:latin typeface="Trebuchet MS"/>
                <a:cs typeface="Trebuchet MS"/>
              </a:rPr>
              <a:t> </a:t>
            </a:r>
            <a:r>
              <a:rPr lang="en-US" sz="1100" dirty="0">
                <a:latin typeface="Trebuchet MS"/>
                <a:cs typeface="Trebuchet MS"/>
              </a:rPr>
              <a:t>most</a:t>
            </a:r>
            <a:r>
              <a:rPr lang="en-US" sz="1100" spc="-30" dirty="0">
                <a:latin typeface="Trebuchet MS"/>
                <a:cs typeface="Trebuchet MS"/>
              </a:rPr>
              <a:t> </a:t>
            </a:r>
            <a:r>
              <a:rPr lang="en-US" sz="1100" spc="-34" dirty="0">
                <a:latin typeface="Trebuchet MS"/>
                <a:cs typeface="Trebuchet MS"/>
              </a:rPr>
              <a:t>successful</a:t>
            </a:r>
            <a:r>
              <a:rPr lang="en-US" sz="1100" spc="-30" dirty="0">
                <a:latin typeface="Trebuchet MS"/>
                <a:cs typeface="Trebuchet MS"/>
              </a:rPr>
              <a:t> </a:t>
            </a:r>
            <a:r>
              <a:rPr lang="en-US" sz="1100" spc="-17" dirty="0">
                <a:latin typeface="Trebuchet MS"/>
                <a:cs typeface="Trebuchet MS"/>
              </a:rPr>
              <a:t>systems</a:t>
            </a:r>
            <a:r>
              <a:rPr lang="en-US" sz="1100" spc="-34" dirty="0">
                <a:latin typeface="Trebuchet MS"/>
                <a:cs typeface="Trebuchet MS"/>
              </a:rPr>
              <a:t> </a:t>
            </a:r>
            <a:r>
              <a:rPr lang="en-US" sz="1100" dirty="0">
                <a:latin typeface="Trebuchet MS"/>
                <a:cs typeface="Trebuchet MS"/>
              </a:rPr>
              <a:t>(AlphaGo)</a:t>
            </a:r>
            <a:r>
              <a:rPr lang="en-US" sz="1100" spc="-30" dirty="0">
                <a:latin typeface="Trebuchet MS"/>
                <a:cs typeface="Trebuchet MS"/>
              </a:rPr>
              <a:t> </a:t>
            </a:r>
            <a:r>
              <a:rPr lang="en-US" sz="1100" dirty="0">
                <a:latin typeface="Trebuchet MS"/>
                <a:cs typeface="Trebuchet MS"/>
              </a:rPr>
              <a:t>do</a:t>
            </a:r>
            <a:r>
              <a:rPr lang="en-US" sz="1100" spc="-34" dirty="0">
                <a:latin typeface="Trebuchet MS"/>
                <a:cs typeface="Trebuchet MS"/>
              </a:rPr>
              <a:t> </a:t>
            </a:r>
            <a:r>
              <a:rPr lang="en-US" sz="1100" dirty="0">
                <a:latin typeface="Trebuchet MS"/>
                <a:cs typeface="Trebuchet MS"/>
              </a:rPr>
              <a:t>not</a:t>
            </a:r>
            <a:r>
              <a:rPr lang="en-US" sz="1100" spc="-30" dirty="0">
                <a:latin typeface="Trebuchet MS"/>
                <a:cs typeface="Trebuchet MS"/>
              </a:rPr>
              <a:t> </a:t>
            </a:r>
            <a:r>
              <a:rPr lang="en-US" sz="1100" spc="-37" dirty="0">
                <a:latin typeface="Trebuchet MS"/>
                <a:cs typeface="Trebuchet MS"/>
              </a:rPr>
              <a:t>tackle</a:t>
            </a:r>
            <a:r>
              <a:rPr lang="en-US" sz="1100" spc="-30" dirty="0">
                <a:latin typeface="Trebuchet MS"/>
                <a:cs typeface="Trebuchet MS"/>
              </a:rPr>
              <a:t> </a:t>
            </a:r>
            <a:r>
              <a:rPr lang="en-US" sz="1100" spc="-13" dirty="0">
                <a:latin typeface="Trebuchet MS"/>
                <a:cs typeface="Trebuchet MS"/>
              </a:rPr>
              <a:t>the</a:t>
            </a:r>
            <a:r>
              <a:rPr lang="en-US" sz="1100" spc="-30" dirty="0">
                <a:latin typeface="Trebuchet MS"/>
                <a:cs typeface="Trebuchet MS"/>
              </a:rPr>
              <a:t> </a:t>
            </a:r>
            <a:r>
              <a:rPr lang="en-US" sz="1100" spc="-44" dirty="0">
                <a:latin typeface="Trebuchet MS"/>
                <a:cs typeface="Trebuchet MS"/>
              </a:rPr>
              <a:t>problem</a:t>
            </a:r>
            <a:r>
              <a:rPr lang="en-US" sz="1100" spc="-30" dirty="0">
                <a:latin typeface="Trebuchet MS"/>
                <a:cs typeface="Trebuchet MS"/>
              </a:rPr>
              <a:t> </a:t>
            </a:r>
            <a:r>
              <a:rPr lang="en-US" sz="1100" spc="-40" dirty="0">
                <a:latin typeface="Trebuchet MS"/>
                <a:cs typeface="Trebuchet MS"/>
              </a:rPr>
              <a:t>directly</a:t>
            </a:r>
            <a:r>
              <a:rPr lang="en-US" sz="1100" spc="-30" dirty="0">
                <a:latin typeface="Trebuchet MS"/>
                <a:cs typeface="Trebuchet MS"/>
              </a:rPr>
              <a:t> </a:t>
            </a:r>
            <a:r>
              <a:rPr lang="en-US" sz="1100" dirty="0">
                <a:latin typeface="Trebuchet MS"/>
                <a:cs typeface="Trebuchet MS"/>
              </a:rPr>
              <a:t>using</a:t>
            </a:r>
            <a:r>
              <a:rPr lang="en-US" sz="1100" spc="-34" dirty="0">
                <a:latin typeface="Trebuchet MS"/>
                <a:cs typeface="Trebuchet MS"/>
              </a:rPr>
              <a:t> </a:t>
            </a:r>
            <a:r>
              <a:rPr lang="en-US" sz="1100" spc="-7" dirty="0">
                <a:latin typeface="Trebuchet MS"/>
                <a:cs typeface="Trebuchet MS"/>
              </a:rPr>
              <a:t>logic, 	</a:t>
            </a:r>
            <a:r>
              <a:rPr lang="en-US" sz="1100" dirty="0">
                <a:latin typeface="Trebuchet MS"/>
                <a:cs typeface="Trebuchet MS"/>
              </a:rPr>
              <a:t>but</a:t>
            </a:r>
            <a:r>
              <a:rPr lang="en-US" sz="1100" spc="-24" dirty="0">
                <a:latin typeface="Trebuchet MS"/>
                <a:cs typeface="Trebuchet MS"/>
              </a:rPr>
              <a:t> </a:t>
            </a:r>
            <a:r>
              <a:rPr lang="en-US" sz="1100" spc="-37" dirty="0">
                <a:latin typeface="Trebuchet MS"/>
                <a:cs typeface="Trebuchet MS"/>
              </a:rPr>
              <a:t>appeal</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the</a:t>
            </a:r>
            <a:r>
              <a:rPr lang="en-US" sz="1100" spc="-20" dirty="0">
                <a:latin typeface="Trebuchet MS"/>
                <a:cs typeface="Trebuchet MS"/>
              </a:rPr>
              <a:t> </a:t>
            </a:r>
            <a:r>
              <a:rPr lang="en-US" sz="1100" spc="-47" dirty="0">
                <a:latin typeface="Trebuchet MS"/>
                <a:cs typeface="Trebuchet MS"/>
              </a:rPr>
              <a:t>fuzzier</a:t>
            </a:r>
            <a:r>
              <a:rPr lang="en-US" sz="1100" spc="-24" dirty="0">
                <a:latin typeface="Trebuchet MS"/>
                <a:cs typeface="Trebuchet MS"/>
              </a:rPr>
              <a:t> </a:t>
            </a:r>
            <a:r>
              <a:rPr lang="en-US" sz="1100" spc="-44" dirty="0">
                <a:latin typeface="Trebuchet MS"/>
                <a:cs typeface="Trebuchet MS"/>
              </a:rPr>
              <a:t>world</a:t>
            </a:r>
            <a:r>
              <a:rPr lang="en-US" sz="1100" spc="-24"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spc="-51" dirty="0">
                <a:latin typeface="Trebuchet MS"/>
                <a:cs typeface="Trebuchet MS"/>
              </a:rPr>
              <a:t>artificial</a:t>
            </a:r>
            <a:r>
              <a:rPr lang="en-US" sz="1100" spc="-24" dirty="0">
                <a:latin typeface="Trebuchet MS"/>
                <a:cs typeface="Trebuchet MS"/>
              </a:rPr>
              <a:t> </a:t>
            </a:r>
            <a:r>
              <a:rPr lang="en-US" sz="1100" spc="-44" dirty="0">
                <a:latin typeface="Trebuchet MS"/>
                <a:cs typeface="Trebuchet MS"/>
              </a:rPr>
              <a:t>neural</a:t>
            </a:r>
            <a:r>
              <a:rPr lang="en-US" sz="1100" spc="-24" dirty="0">
                <a:latin typeface="Trebuchet MS"/>
                <a:cs typeface="Trebuchet MS"/>
              </a:rPr>
              <a:t> </a:t>
            </a:r>
            <a:r>
              <a:rPr lang="en-US" sz="1100" spc="-7" dirty="0">
                <a:latin typeface="Trebuchet MS"/>
                <a:cs typeface="Trebuchet MS"/>
              </a:rPr>
              <a:t>networks.</a:t>
            </a:r>
            <a:endParaRPr lang="en-US" sz="1100" dirty="0">
              <a:latin typeface="Trebuchet MS"/>
              <a:cs typeface="Trebuchet MS"/>
            </a:endParaRPr>
          </a:p>
          <a:p>
            <a:endParaRPr lang="en-US" dirty="0"/>
          </a:p>
          <a:p>
            <a:endParaRPr lang="en-US" dirty="0"/>
          </a:p>
          <a:p>
            <a:endParaRPr lang="en-US" dirty="0"/>
          </a:p>
        </p:txBody>
      </p:sp>
    </p:spTree>
    <p:extLst>
      <p:ext uri="{BB962C8B-B14F-4D97-AF65-F5344CB8AC3E}">
        <p14:creationId xmlns:p14="http://schemas.microsoft.com/office/powerpoint/2010/main" val="283651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744" indent="-139179" algn="just">
              <a:spcBef>
                <a:spcPts val="297"/>
              </a:spcBef>
              <a:buFont typeface="Meiryo UI"/>
              <a:buChar char="•"/>
              <a:tabLst>
                <a:tab pos="147744" algn="l"/>
              </a:tabLst>
            </a:pPr>
            <a:r>
              <a:rPr lang="en-US" sz="1100" dirty="0">
                <a:latin typeface="Trebuchet MS"/>
                <a:cs typeface="Trebuchet MS"/>
              </a:rPr>
              <a:t>Of</a:t>
            </a:r>
            <a:r>
              <a:rPr lang="en-US" sz="1100" spc="-20" dirty="0">
                <a:latin typeface="Trebuchet MS"/>
                <a:cs typeface="Trebuchet MS"/>
              </a:rPr>
              <a:t> </a:t>
            </a:r>
            <a:r>
              <a:rPr lang="en-US" sz="1100" spc="-44" dirty="0">
                <a:latin typeface="Trebuchet MS"/>
                <a:cs typeface="Trebuchet MS"/>
              </a:rPr>
              <a:t>course,</a:t>
            </a:r>
            <a:r>
              <a:rPr lang="en-US" sz="1100" spc="-20" dirty="0">
                <a:latin typeface="Trebuchet MS"/>
                <a:cs typeface="Trebuchet MS"/>
              </a:rPr>
              <a:t> </a:t>
            </a:r>
            <a:r>
              <a:rPr lang="en-US" sz="1100" dirty="0">
                <a:latin typeface="Trebuchet MS"/>
                <a:cs typeface="Trebuchet MS"/>
              </a:rPr>
              <a:t>any</a:t>
            </a:r>
            <a:r>
              <a:rPr lang="en-US" sz="1100" spc="-20" dirty="0">
                <a:latin typeface="Trebuchet MS"/>
                <a:cs typeface="Trebuchet MS"/>
              </a:rPr>
              <a:t> story </a:t>
            </a:r>
            <a:r>
              <a:rPr lang="en-US" sz="1100" dirty="0">
                <a:latin typeface="Trebuchet MS"/>
                <a:cs typeface="Trebuchet MS"/>
              </a:rPr>
              <a:t>is</a:t>
            </a:r>
            <a:r>
              <a:rPr lang="en-US" sz="1100" spc="-17" dirty="0">
                <a:latin typeface="Trebuchet MS"/>
                <a:cs typeface="Trebuchet MS"/>
              </a:rPr>
              <a:t> </a:t>
            </a:r>
            <a:r>
              <a:rPr lang="en-US" sz="1100" spc="-7" dirty="0">
                <a:latin typeface="Trebuchet MS"/>
                <a:cs typeface="Trebuchet MS"/>
              </a:rPr>
              <a:t>incomplete.</a:t>
            </a:r>
            <a:endParaRPr lang="en-US" sz="1100" dirty="0">
              <a:latin typeface="Trebuchet MS"/>
              <a:cs typeface="Trebuchet MS"/>
            </a:endParaRPr>
          </a:p>
          <a:p>
            <a:pPr marL="147316" marR="3426" indent="-139179" algn="just">
              <a:lnSpc>
                <a:spcPct val="102000"/>
              </a:lnSpc>
              <a:spcBef>
                <a:spcPts val="209"/>
              </a:spcBef>
              <a:buFont typeface="Meiryo UI"/>
              <a:buChar char="•"/>
              <a:tabLst>
                <a:tab pos="148172" algn="l"/>
              </a:tabLst>
            </a:pPr>
            <a:r>
              <a:rPr lang="en-US" sz="1100" dirty="0">
                <a:latin typeface="Trebuchet MS"/>
                <a:cs typeface="Trebuchet MS"/>
              </a:rPr>
              <a:t>In</a:t>
            </a:r>
            <a:r>
              <a:rPr lang="en-US" sz="1100" spc="24" dirty="0">
                <a:latin typeface="Trebuchet MS"/>
                <a:cs typeface="Trebuchet MS"/>
              </a:rPr>
              <a:t> </a:t>
            </a:r>
            <a:r>
              <a:rPr lang="en-US" sz="1100" dirty="0">
                <a:latin typeface="Trebuchet MS"/>
                <a:cs typeface="Trebuchet MS"/>
              </a:rPr>
              <a:t>fact,</a:t>
            </a:r>
            <a:r>
              <a:rPr lang="en-US" sz="1100" spc="54" dirty="0">
                <a:latin typeface="Trebuchet MS"/>
                <a:cs typeface="Trebuchet MS"/>
              </a:rPr>
              <a:t> </a:t>
            </a:r>
            <a:r>
              <a:rPr lang="en-US" sz="1100" dirty="0">
                <a:latin typeface="Trebuchet MS"/>
                <a:cs typeface="Trebuchet MS"/>
              </a:rPr>
              <a:t>for</a:t>
            </a:r>
            <a:r>
              <a:rPr lang="en-US" sz="1100" spc="24" dirty="0">
                <a:latin typeface="Trebuchet MS"/>
                <a:cs typeface="Trebuchet MS"/>
              </a:rPr>
              <a:t> </a:t>
            </a:r>
            <a:r>
              <a:rPr lang="en-US" sz="1100" dirty="0">
                <a:latin typeface="Trebuchet MS"/>
                <a:cs typeface="Trebuchet MS"/>
              </a:rPr>
              <a:t>much</a:t>
            </a:r>
            <a:r>
              <a:rPr lang="en-US" sz="1100" spc="27"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dirty="0">
                <a:latin typeface="Trebuchet MS"/>
                <a:cs typeface="Trebuchet MS"/>
              </a:rPr>
              <a:t>the</a:t>
            </a:r>
            <a:r>
              <a:rPr lang="en-US" sz="1100" spc="24" dirty="0">
                <a:latin typeface="Trebuchet MS"/>
                <a:cs typeface="Trebuchet MS"/>
              </a:rPr>
              <a:t> </a:t>
            </a:r>
            <a:r>
              <a:rPr lang="en-US" sz="1100" dirty="0">
                <a:latin typeface="Trebuchet MS"/>
                <a:cs typeface="Trebuchet MS"/>
              </a:rPr>
              <a:t>1990s</a:t>
            </a:r>
            <a:r>
              <a:rPr lang="en-US" sz="1100" spc="27" dirty="0">
                <a:latin typeface="Trebuchet MS"/>
                <a:cs typeface="Trebuchet MS"/>
              </a:rPr>
              <a:t> </a:t>
            </a:r>
            <a:r>
              <a:rPr lang="en-US" sz="1100" dirty="0">
                <a:latin typeface="Trebuchet MS"/>
                <a:cs typeface="Trebuchet MS"/>
              </a:rPr>
              <a:t>and</a:t>
            </a:r>
            <a:r>
              <a:rPr lang="en-US" sz="1100" spc="27" dirty="0">
                <a:latin typeface="Trebuchet MS"/>
                <a:cs typeface="Trebuchet MS"/>
              </a:rPr>
              <a:t> </a:t>
            </a:r>
            <a:r>
              <a:rPr lang="en-US" sz="1100" dirty="0">
                <a:latin typeface="Trebuchet MS"/>
                <a:cs typeface="Trebuchet MS"/>
              </a:rPr>
              <a:t>2000s,</a:t>
            </a:r>
            <a:r>
              <a:rPr lang="en-US" sz="1100" spc="51" dirty="0">
                <a:latin typeface="Trebuchet MS"/>
                <a:cs typeface="Trebuchet MS"/>
              </a:rPr>
              <a:t> </a:t>
            </a:r>
            <a:r>
              <a:rPr lang="en-US" sz="1100" spc="-13" dirty="0">
                <a:latin typeface="Trebuchet MS"/>
                <a:cs typeface="Trebuchet MS"/>
              </a:rPr>
              <a:t>neural</a:t>
            </a:r>
            <a:r>
              <a:rPr lang="en-US" sz="1100" spc="27" dirty="0">
                <a:latin typeface="Trebuchet MS"/>
                <a:cs typeface="Trebuchet MS"/>
              </a:rPr>
              <a:t> </a:t>
            </a:r>
            <a:r>
              <a:rPr lang="en-US" sz="1100" spc="-24" dirty="0">
                <a:latin typeface="Trebuchet MS"/>
                <a:cs typeface="Trebuchet MS"/>
              </a:rPr>
              <a:t>networks</a:t>
            </a:r>
            <a:r>
              <a:rPr lang="en-US" sz="1100" spc="24" dirty="0">
                <a:latin typeface="Trebuchet MS"/>
                <a:cs typeface="Trebuchet MS"/>
              </a:rPr>
              <a:t> </a:t>
            </a:r>
            <a:r>
              <a:rPr lang="en-US" sz="1100" spc="-34" dirty="0">
                <a:latin typeface="Trebuchet MS"/>
                <a:cs typeface="Trebuchet MS"/>
              </a:rPr>
              <a:t>were</a:t>
            </a:r>
            <a:r>
              <a:rPr lang="en-US" sz="1100" spc="27" dirty="0">
                <a:latin typeface="Trebuchet MS"/>
                <a:cs typeface="Trebuchet MS"/>
              </a:rPr>
              <a:t> </a:t>
            </a:r>
            <a:r>
              <a:rPr lang="en-US" sz="1100" dirty="0">
                <a:latin typeface="Trebuchet MS"/>
                <a:cs typeface="Trebuchet MS"/>
              </a:rPr>
              <a:t>not</a:t>
            </a:r>
            <a:r>
              <a:rPr lang="en-US" sz="1100" spc="27" dirty="0">
                <a:latin typeface="Trebuchet MS"/>
                <a:cs typeface="Trebuchet MS"/>
              </a:rPr>
              <a:t> </a:t>
            </a:r>
            <a:r>
              <a:rPr lang="en-US" sz="1100" spc="-7" dirty="0">
                <a:latin typeface="Trebuchet MS"/>
                <a:cs typeface="Trebuchet MS"/>
              </a:rPr>
              <a:t>popular</a:t>
            </a:r>
            <a:r>
              <a:rPr lang="en-US" sz="1100" spc="24" dirty="0">
                <a:latin typeface="Trebuchet MS"/>
                <a:cs typeface="Trebuchet MS"/>
              </a:rPr>
              <a:t> </a:t>
            </a:r>
            <a:r>
              <a:rPr lang="en-US" sz="1100" dirty="0">
                <a:latin typeface="Trebuchet MS"/>
                <a:cs typeface="Trebuchet MS"/>
              </a:rPr>
              <a:t>in</a:t>
            </a:r>
            <a:r>
              <a:rPr lang="en-US" sz="1100" spc="27" dirty="0">
                <a:latin typeface="Trebuchet MS"/>
                <a:cs typeface="Trebuchet MS"/>
              </a:rPr>
              <a:t> </a:t>
            </a:r>
            <a:r>
              <a:rPr lang="en-US" sz="1100" dirty="0">
                <a:latin typeface="Trebuchet MS"/>
                <a:cs typeface="Trebuchet MS"/>
              </a:rPr>
              <a:t>the</a:t>
            </a:r>
            <a:r>
              <a:rPr lang="en-US" sz="1100" spc="27" dirty="0">
                <a:latin typeface="Trebuchet MS"/>
                <a:cs typeface="Trebuchet MS"/>
              </a:rPr>
              <a:t> </a:t>
            </a:r>
            <a:r>
              <a:rPr lang="en-US" sz="1100" spc="-13" dirty="0">
                <a:latin typeface="Trebuchet MS"/>
                <a:cs typeface="Trebuchet MS"/>
              </a:rPr>
              <a:t>machine</a:t>
            </a:r>
            <a:r>
              <a:rPr lang="en-US" sz="1100" spc="27" dirty="0">
                <a:latin typeface="Trebuchet MS"/>
                <a:cs typeface="Trebuchet MS"/>
              </a:rPr>
              <a:t> </a:t>
            </a:r>
            <a:r>
              <a:rPr lang="en-US" sz="1100" spc="-7" dirty="0">
                <a:latin typeface="Trebuchet MS"/>
                <a:cs typeface="Trebuchet MS"/>
              </a:rPr>
              <a:t>learning 	</a:t>
            </a:r>
            <a:r>
              <a:rPr lang="en-US" sz="1100" spc="-34" dirty="0">
                <a:latin typeface="Trebuchet MS"/>
                <a:cs typeface="Trebuchet MS"/>
              </a:rPr>
              <a:t>community,</a:t>
            </a:r>
            <a:r>
              <a:rPr lang="en-US" sz="1100" spc="-13" dirty="0">
                <a:latin typeface="Trebuchet MS"/>
                <a:cs typeface="Trebuchet MS"/>
              </a:rPr>
              <a:t> </a:t>
            </a:r>
            <a:r>
              <a:rPr lang="en-US" sz="1100" dirty="0">
                <a:latin typeface="Trebuchet MS"/>
                <a:cs typeface="Trebuchet MS"/>
              </a:rPr>
              <a:t>and</a:t>
            </a:r>
            <a:r>
              <a:rPr lang="en-US" sz="1100" spc="-24" dirty="0">
                <a:latin typeface="Trebuchet MS"/>
                <a:cs typeface="Trebuchet MS"/>
              </a:rPr>
              <a:t> </a:t>
            </a:r>
            <a:r>
              <a:rPr lang="en-US" sz="1100" dirty="0">
                <a:latin typeface="Trebuchet MS"/>
                <a:cs typeface="Trebuchet MS"/>
              </a:rPr>
              <a:t>the</a:t>
            </a:r>
            <a:r>
              <a:rPr lang="en-US" sz="1100" spc="-24" dirty="0">
                <a:latin typeface="Trebuchet MS"/>
                <a:cs typeface="Trebuchet MS"/>
              </a:rPr>
              <a:t> </a:t>
            </a:r>
            <a:r>
              <a:rPr lang="en-US" sz="1100" spc="-37" dirty="0">
                <a:latin typeface="Trebuchet MS"/>
                <a:cs typeface="Trebuchet MS"/>
              </a:rPr>
              <a:t>field</a:t>
            </a:r>
            <a:r>
              <a:rPr lang="en-US" sz="1100" spc="-27" dirty="0">
                <a:latin typeface="Trebuchet MS"/>
                <a:cs typeface="Trebuchet MS"/>
              </a:rPr>
              <a:t> </a:t>
            </a:r>
            <a:r>
              <a:rPr lang="en-US" sz="1100" dirty="0">
                <a:latin typeface="Trebuchet MS"/>
                <a:cs typeface="Trebuchet MS"/>
              </a:rPr>
              <a:t>was</a:t>
            </a:r>
            <a:r>
              <a:rPr lang="en-US" sz="1100" spc="-20" dirty="0">
                <a:latin typeface="Trebuchet MS"/>
                <a:cs typeface="Trebuchet MS"/>
              </a:rPr>
              <a:t> </a:t>
            </a:r>
            <a:r>
              <a:rPr lang="en-US" sz="1100" spc="-24" dirty="0">
                <a:latin typeface="Trebuchet MS"/>
                <a:cs typeface="Trebuchet MS"/>
              </a:rPr>
              <a:t>dominated </a:t>
            </a:r>
            <a:r>
              <a:rPr lang="en-US" sz="1100" spc="-27" dirty="0">
                <a:latin typeface="Trebuchet MS"/>
                <a:cs typeface="Trebuchet MS"/>
              </a:rPr>
              <a:t>more </a:t>
            </a:r>
            <a:r>
              <a:rPr lang="en-US" sz="1100" dirty="0">
                <a:latin typeface="Trebuchet MS"/>
                <a:cs typeface="Trebuchet MS"/>
              </a:rPr>
              <a:t>by</a:t>
            </a:r>
            <a:r>
              <a:rPr lang="en-US" sz="1100" spc="-24" dirty="0">
                <a:latin typeface="Trebuchet MS"/>
                <a:cs typeface="Trebuchet MS"/>
              </a:rPr>
              <a:t> </a:t>
            </a:r>
            <a:r>
              <a:rPr lang="en-US" sz="1100" spc="-34" dirty="0">
                <a:latin typeface="Trebuchet MS"/>
                <a:cs typeface="Trebuchet MS"/>
              </a:rPr>
              <a:t>techniques</a:t>
            </a:r>
            <a:r>
              <a:rPr lang="en-US" sz="1100" spc="-20" dirty="0">
                <a:latin typeface="Trebuchet MS"/>
                <a:cs typeface="Trebuchet MS"/>
              </a:rPr>
              <a:t> </a:t>
            </a:r>
            <a:r>
              <a:rPr lang="en-US" sz="1100" dirty="0">
                <a:latin typeface="Trebuchet MS"/>
                <a:cs typeface="Trebuchet MS"/>
              </a:rPr>
              <a:t>such</a:t>
            </a:r>
            <a:r>
              <a:rPr lang="en-US" sz="1100" spc="-24" dirty="0">
                <a:latin typeface="Trebuchet MS"/>
                <a:cs typeface="Trebuchet MS"/>
              </a:rPr>
              <a:t> </a:t>
            </a:r>
            <a:r>
              <a:rPr lang="en-US" sz="1100" dirty="0">
                <a:latin typeface="Trebuchet MS"/>
                <a:cs typeface="Trebuchet MS"/>
              </a:rPr>
              <a:t>as</a:t>
            </a:r>
            <a:r>
              <a:rPr lang="en-US" sz="1100" spc="-27" dirty="0">
                <a:latin typeface="Trebuchet MS"/>
                <a:cs typeface="Trebuchet MS"/>
              </a:rPr>
              <a:t> </a:t>
            </a:r>
            <a:r>
              <a:rPr lang="en-US" sz="1100" dirty="0">
                <a:latin typeface="Trebuchet MS"/>
                <a:cs typeface="Trebuchet MS"/>
              </a:rPr>
              <a:t>Support</a:t>
            </a:r>
            <a:r>
              <a:rPr lang="en-US" sz="1100" spc="-24" dirty="0">
                <a:latin typeface="Trebuchet MS"/>
                <a:cs typeface="Trebuchet MS"/>
              </a:rPr>
              <a:t> </a:t>
            </a:r>
            <a:r>
              <a:rPr lang="en-US" sz="1100" spc="-13" dirty="0">
                <a:latin typeface="Trebuchet MS"/>
                <a:cs typeface="Trebuchet MS"/>
              </a:rPr>
              <a:t>Vector</a:t>
            </a:r>
            <a:r>
              <a:rPr lang="en-US" sz="1100" spc="-24" dirty="0">
                <a:latin typeface="Trebuchet MS"/>
                <a:cs typeface="Trebuchet MS"/>
              </a:rPr>
              <a:t> </a:t>
            </a:r>
            <a:r>
              <a:rPr lang="en-US" sz="1100" dirty="0">
                <a:latin typeface="Trebuchet MS"/>
                <a:cs typeface="Trebuchet MS"/>
              </a:rPr>
              <a:t>Machines</a:t>
            </a:r>
            <a:r>
              <a:rPr lang="en-US" sz="1100" spc="-24" dirty="0">
                <a:latin typeface="Trebuchet MS"/>
                <a:cs typeface="Trebuchet MS"/>
              </a:rPr>
              <a:t> </a:t>
            </a:r>
            <a:r>
              <a:rPr lang="en-US" sz="1100" spc="61" dirty="0">
                <a:latin typeface="Trebuchet MS"/>
                <a:cs typeface="Trebuchet MS"/>
              </a:rPr>
              <a:t>(SVMs) 	</a:t>
            </a:r>
            <a:r>
              <a:rPr lang="en-US" sz="1100" spc="-34" dirty="0">
                <a:latin typeface="Trebuchet MS"/>
                <a:cs typeface="Trebuchet MS"/>
              </a:rPr>
              <a:t>inspired</a:t>
            </a:r>
            <a:r>
              <a:rPr lang="en-US" sz="1100" spc="-37" dirty="0">
                <a:latin typeface="Trebuchet MS"/>
                <a:cs typeface="Trebuchet MS"/>
              </a:rPr>
              <a:t> </a:t>
            </a:r>
            <a:r>
              <a:rPr lang="en-US" sz="1100" dirty="0">
                <a:latin typeface="Trebuchet MS"/>
                <a:cs typeface="Trebuchet MS"/>
              </a:rPr>
              <a:t>by</a:t>
            </a:r>
            <a:r>
              <a:rPr lang="en-US" sz="1100" spc="-34" dirty="0">
                <a:latin typeface="Trebuchet MS"/>
                <a:cs typeface="Trebuchet MS"/>
              </a:rPr>
              <a:t> statistical</a:t>
            </a:r>
            <a:r>
              <a:rPr lang="en-US" sz="1100" spc="-37" dirty="0">
                <a:latin typeface="Trebuchet MS"/>
                <a:cs typeface="Trebuchet MS"/>
              </a:rPr>
              <a:t> </a:t>
            </a:r>
            <a:r>
              <a:rPr lang="en-US" sz="1100" spc="-7" dirty="0">
                <a:latin typeface="Trebuchet MS"/>
                <a:cs typeface="Trebuchet MS"/>
              </a:rPr>
              <a:t>theory.</a:t>
            </a:r>
            <a:endParaRPr lang="en-US" sz="1100" dirty="0">
              <a:latin typeface="Trebuchet MS"/>
              <a:cs typeface="Trebuchet MS"/>
            </a:endParaRPr>
          </a:p>
          <a:p>
            <a:pPr marL="147316" marR="5139" indent="-139179" algn="just">
              <a:lnSpc>
                <a:spcPts val="1322"/>
              </a:lnSpc>
              <a:spcBef>
                <a:spcPts val="44"/>
              </a:spcBef>
              <a:buFont typeface="Meiryo UI"/>
              <a:buChar char="•"/>
              <a:tabLst>
                <a:tab pos="148172" algn="l"/>
              </a:tabLst>
            </a:pPr>
            <a:r>
              <a:rPr lang="en-US" sz="1100" dirty="0">
                <a:latin typeface="Trebuchet MS"/>
                <a:cs typeface="Trebuchet MS"/>
              </a:rPr>
              <a:t>The</a:t>
            </a:r>
            <a:r>
              <a:rPr lang="en-US" sz="1100" spc="-24" dirty="0">
                <a:latin typeface="Trebuchet MS"/>
                <a:cs typeface="Trebuchet MS"/>
              </a:rPr>
              <a:t> </a:t>
            </a:r>
            <a:r>
              <a:rPr lang="en-US" sz="1100" spc="-51" dirty="0">
                <a:latin typeface="Trebuchet MS"/>
                <a:cs typeface="Trebuchet MS"/>
              </a:rPr>
              <a:t>fuller</a:t>
            </a:r>
            <a:r>
              <a:rPr lang="en-US" sz="1100" spc="-20" dirty="0">
                <a:latin typeface="Trebuchet MS"/>
                <a:cs typeface="Trebuchet MS"/>
              </a:rPr>
              <a:t> </a:t>
            </a:r>
            <a:r>
              <a:rPr lang="en-US" sz="1100" spc="-44" dirty="0">
                <a:latin typeface="Trebuchet MS"/>
                <a:cs typeface="Trebuchet MS"/>
              </a:rPr>
              <a:t>picture</a:t>
            </a:r>
            <a:r>
              <a:rPr lang="en-US" sz="1100" spc="-20"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spc="-13" dirty="0">
                <a:latin typeface="Trebuchet MS"/>
                <a:cs typeface="Trebuchet MS"/>
              </a:rPr>
              <a:t>that</a:t>
            </a:r>
            <a:r>
              <a:rPr lang="en-US" sz="1100" spc="-20" dirty="0">
                <a:latin typeface="Trebuchet MS"/>
                <a:cs typeface="Trebuchet MS"/>
              </a:rPr>
              <a:t> </a:t>
            </a:r>
            <a:r>
              <a:rPr lang="en-US" sz="1100" spc="-27" dirty="0">
                <a:latin typeface="Trebuchet MS"/>
                <a:cs typeface="Trebuchet MS"/>
              </a:rPr>
              <a:t>the</a:t>
            </a:r>
            <a:r>
              <a:rPr lang="en-US" sz="1100" spc="-20" dirty="0">
                <a:latin typeface="Trebuchet MS"/>
                <a:cs typeface="Trebuchet MS"/>
              </a:rPr>
              <a:t> </a:t>
            </a:r>
            <a:r>
              <a:rPr lang="en-US" sz="1100" spc="-27" dirty="0">
                <a:latin typeface="Trebuchet MS"/>
                <a:cs typeface="Trebuchet MS"/>
              </a:rPr>
              <a:t>modern</a:t>
            </a:r>
            <a:r>
              <a:rPr lang="en-US" sz="1100" spc="-20" dirty="0">
                <a:latin typeface="Trebuchet MS"/>
                <a:cs typeface="Trebuchet MS"/>
              </a:rPr>
              <a:t> </a:t>
            </a:r>
            <a:r>
              <a:rPr lang="en-US" sz="1100" spc="-47" dirty="0">
                <a:latin typeface="Trebuchet MS"/>
                <a:cs typeface="Trebuchet MS"/>
              </a:rPr>
              <a:t>world</a:t>
            </a:r>
            <a:r>
              <a:rPr lang="en-US" sz="1100" spc="-24"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spc="44" dirty="0">
                <a:latin typeface="Trebuchet MS"/>
                <a:cs typeface="Trebuchet MS"/>
              </a:rPr>
              <a:t>AI</a:t>
            </a:r>
            <a:r>
              <a:rPr lang="en-US" sz="1100" spc="-20"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spc="-44" dirty="0">
                <a:latin typeface="Trebuchet MS"/>
                <a:cs typeface="Trebuchet MS"/>
              </a:rPr>
              <a:t>more</a:t>
            </a:r>
            <a:r>
              <a:rPr lang="en-US" sz="1100" spc="-20" dirty="0">
                <a:latin typeface="Trebuchet MS"/>
                <a:cs typeface="Trebuchet MS"/>
              </a:rPr>
              <a:t> </a:t>
            </a:r>
            <a:r>
              <a:rPr lang="en-US" sz="1100" spc="-47" dirty="0">
                <a:latin typeface="Trebuchet MS"/>
                <a:cs typeface="Trebuchet MS"/>
              </a:rPr>
              <a:t>like</a:t>
            </a:r>
            <a:r>
              <a:rPr lang="en-US" sz="1100" spc="-20" dirty="0">
                <a:latin typeface="Trebuchet MS"/>
                <a:cs typeface="Trebuchet MS"/>
              </a:rPr>
              <a:t> </a:t>
            </a:r>
            <a:r>
              <a:rPr lang="en-US" sz="1100" dirty="0">
                <a:latin typeface="Trebuchet MS"/>
                <a:cs typeface="Trebuchet MS"/>
              </a:rPr>
              <a:t>New</a:t>
            </a:r>
            <a:r>
              <a:rPr lang="en-US" sz="1100" spc="-20" dirty="0">
                <a:latin typeface="Trebuchet MS"/>
                <a:cs typeface="Trebuchet MS"/>
              </a:rPr>
              <a:t> </a:t>
            </a:r>
            <a:r>
              <a:rPr lang="en-US" sz="1100" dirty="0">
                <a:latin typeface="Trebuchet MS"/>
                <a:cs typeface="Trebuchet MS"/>
              </a:rPr>
              <a:t>York</a:t>
            </a:r>
            <a:r>
              <a:rPr lang="en-US" sz="1100" spc="-24" dirty="0">
                <a:latin typeface="Trebuchet MS"/>
                <a:cs typeface="Trebuchet MS"/>
              </a:rPr>
              <a:t> </a:t>
            </a:r>
            <a:r>
              <a:rPr lang="en-US" sz="1100" dirty="0">
                <a:latin typeface="Trebuchet MS"/>
                <a:cs typeface="Trebuchet MS"/>
              </a:rPr>
              <a:t>City—</a:t>
            </a:r>
            <a:r>
              <a:rPr lang="en-US" sz="1100" spc="34" dirty="0">
                <a:latin typeface="Trebuchet MS"/>
                <a:cs typeface="Trebuchet MS"/>
              </a:rPr>
              <a:t>it</a:t>
            </a:r>
            <a:r>
              <a:rPr lang="en-US" sz="1100" spc="-20" dirty="0">
                <a:latin typeface="Trebuchet MS"/>
                <a:cs typeface="Trebuchet MS"/>
              </a:rPr>
              <a:t> </a:t>
            </a:r>
            <a:r>
              <a:rPr lang="en-US" sz="1100" dirty="0">
                <a:latin typeface="Trebuchet MS"/>
                <a:cs typeface="Trebuchet MS"/>
              </a:rPr>
              <a:t>is</a:t>
            </a:r>
            <a:r>
              <a:rPr lang="en-US" sz="1100" spc="-20"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spc="-30" dirty="0">
                <a:latin typeface="Trebuchet MS"/>
                <a:cs typeface="Trebuchet MS"/>
              </a:rPr>
              <a:t>melting</a:t>
            </a:r>
            <a:r>
              <a:rPr lang="en-US" sz="1100" spc="-24" dirty="0">
                <a:latin typeface="Trebuchet MS"/>
                <a:cs typeface="Trebuchet MS"/>
              </a:rPr>
              <a:t> </a:t>
            </a:r>
            <a:r>
              <a:rPr lang="en-US" sz="1100" dirty="0">
                <a:latin typeface="Trebuchet MS"/>
                <a:cs typeface="Trebuchet MS"/>
              </a:rPr>
              <a:t>pot</a:t>
            </a:r>
            <a:r>
              <a:rPr lang="en-US" sz="1100" spc="-20" dirty="0">
                <a:latin typeface="Trebuchet MS"/>
                <a:cs typeface="Trebuchet MS"/>
              </a:rPr>
              <a:t> </a:t>
            </a:r>
            <a:r>
              <a:rPr lang="en-US" sz="1100" spc="-13" dirty="0">
                <a:latin typeface="Trebuchet MS"/>
                <a:cs typeface="Trebuchet MS"/>
              </a:rPr>
              <a:t>that</a:t>
            </a:r>
            <a:r>
              <a:rPr lang="en-US" sz="1100" spc="-20" dirty="0">
                <a:latin typeface="Trebuchet MS"/>
                <a:cs typeface="Trebuchet MS"/>
              </a:rPr>
              <a:t> </a:t>
            </a:r>
            <a:r>
              <a:rPr lang="en-US" sz="1100" spc="-17" dirty="0">
                <a:latin typeface="Trebuchet MS"/>
                <a:cs typeface="Trebuchet MS"/>
              </a:rPr>
              <a:t>has 	</a:t>
            </a:r>
            <a:r>
              <a:rPr lang="en-US" sz="1100" spc="-30" dirty="0">
                <a:latin typeface="Trebuchet MS"/>
                <a:cs typeface="Trebuchet MS"/>
              </a:rPr>
              <a:t>drawn</a:t>
            </a:r>
            <a:r>
              <a:rPr lang="en-US" sz="1100" spc="-37" dirty="0">
                <a:latin typeface="Trebuchet MS"/>
                <a:cs typeface="Trebuchet MS"/>
              </a:rPr>
              <a:t> </a:t>
            </a:r>
            <a:r>
              <a:rPr lang="en-US" sz="1100" spc="-13" dirty="0">
                <a:latin typeface="Trebuchet MS"/>
                <a:cs typeface="Trebuchet MS"/>
              </a:rPr>
              <a:t>from</a:t>
            </a:r>
            <a:r>
              <a:rPr lang="en-US" sz="1100" spc="-27" dirty="0">
                <a:latin typeface="Trebuchet MS"/>
                <a:cs typeface="Trebuchet MS"/>
              </a:rPr>
              <a:t> </a:t>
            </a:r>
            <a:r>
              <a:rPr lang="en-US" sz="1100" spc="-7" dirty="0">
                <a:latin typeface="Trebuchet MS"/>
                <a:cs typeface="Trebuchet MS"/>
              </a:rPr>
              <a:t>many</a:t>
            </a:r>
            <a:r>
              <a:rPr lang="en-US" sz="1100" spc="-30" dirty="0">
                <a:latin typeface="Trebuchet MS"/>
                <a:cs typeface="Trebuchet MS"/>
              </a:rPr>
              <a:t> </a:t>
            </a:r>
            <a:r>
              <a:rPr lang="en-US" sz="1100" spc="-61" dirty="0">
                <a:latin typeface="Trebuchet MS"/>
                <a:cs typeface="Trebuchet MS"/>
              </a:rPr>
              <a:t>different</a:t>
            </a:r>
            <a:r>
              <a:rPr lang="en-US" sz="1100" spc="-20" dirty="0">
                <a:latin typeface="Trebuchet MS"/>
                <a:cs typeface="Trebuchet MS"/>
              </a:rPr>
              <a:t> </a:t>
            </a:r>
            <a:r>
              <a:rPr lang="en-US" sz="1100" spc="-47" dirty="0">
                <a:latin typeface="Trebuchet MS"/>
                <a:cs typeface="Trebuchet MS"/>
              </a:rPr>
              <a:t>fields</a:t>
            </a:r>
            <a:r>
              <a:rPr lang="en-US" sz="1100" spc="-27" dirty="0">
                <a:latin typeface="Trebuchet MS"/>
                <a:cs typeface="Trebuchet MS"/>
              </a:rPr>
              <a:t> </a:t>
            </a:r>
            <a:r>
              <a:rPr lang="en-US" sz="1100" spc="-13" dirty="0">
                <a:latin typeface="Trebuchet MS"/>
                <a:cs typeface="Trebuchet MS"/>
              </a:rPr>
              <a:t>ranging</a:t>
            </a:r>
            <a:r>
              <a:rPr lang="en-US" sz="1100" spc="-27" dirty="0">
                <a:latin typeface="Trebuchet MS"/>
                <a:cs typeface="Trebuchet MS"/>
              </a:rPr>
              <a:t> </a:t>
            </a:r>
            <a:r>
              <a:rPr lang="en-US" sz="1100" spc="-13" dirty="0">
                <a:latin typeface="Trebuchet MS"/>
                <a:cs typeface="Trebuchet MS"/>
              </a:rPr>
              <a:t>from</a:t>
            </a:r>
            <a:r>
              <a:rPr lang="en-US" sz="1100" spc="-30" dirty="0">
                <a:latin typeface="Trebuchet MS"/>
                <a:cs typeface="Trebuchet MS"/>
              </a:rPr>
              <a:t> </a:t>
            </a:r>
            <a:r>
              <a:rPr lang="en-US" sz="1100" spc="-34" dirty="0">
                <a:latin typeface="Trebuchet MS"/>
                <a:cs typeface="Trebuchet MS"/>
              </a:rPr>
              <a:t>statistics,</a:t>
            </a:r>
            <a:r>
              <a:rPr lang="en-US" sz="1100" spc="-27" dirty="0">
                <a:latin typeface="Trebuchet MS"/>
                <a:cs typeface="Trebuchet MS"/>
              </a:rPr>
              <a:t> </a:t>
            </a:r>
            <a:r>
              <a:rPr lang="en-US" sz="1100" spc="-34" dirty="0">
                <a:latin typeface="Trebuchet MS"/>
                <a:cs typeface="Trebuchet MS"/>
              </a:rPr>
              <a:t>algorithms,</a:t>
            </a:r>
            <a:r>
              <a:rPr lang="en-US" sz="1100" spc="-27" dirty="0">
                <a:latin typeface="Trebuchet MS"/>
                <a:cs typeface="Trebuchet MS"/>
              </a:rPr>
              <a:t> </a:t>
            </a:r>
            <a:r>
              <a:rPr lang="en-US" sz="1100" spc="-47" dirty="0">
                <a:latin typeface="Trebuchet MS"/>
                <a:cs typeface="Trebuchet MS"/>
              </a:rPr>
              <a:t>economics,</a:t>
            </a:r>
            <a:r>
              <a:rPr lang="en-US" sz="1100" spc="-27" dirty="0">
                <a:latin typeface="Trebuchet MS"/>
                <a:cs typeface="Trebuchet MS"/>
              </a:rPr>
              <a:t> </a:t>
            </a:r>
            <a:r>
              <a:rPr lang="en-US" sz="1100" spc="-13" dirty="0">
                <a:latin typeface="Trebuchet MS"/>
                <a:cs typeface="Trebuchet MS"/>
              </a:rPr>
              <a:t>etc.</a:t>
            </a:r>
            <a:endParaRPr lang="en-US" sz="1100" dirty="0">
              <a:latin typeface="Trebuchet MS"/>
              <a:cs typeface="Trebuchet MS"/>
            </a:endParaRPr>
          </a:p>
          <a:p>
            <a:pPr marL="147744" indent="-139179" algn="just">
              <a:lnSpc>
                <a:spcPts val="1268"/>
              </a:lnSpc>
              <a:buFont typeface="Meiryo UI"/>
              <a:buChar char="•"/>
              <a:tabLst>
                <a:tab pos="147744" algn="l"/>
              </a:tabLst>
            </a:pPr>
            <a:r>
              <a:rPr lang="en-US" sz="1100" dirty="0">
                <a:latin typeface="Trebuchet MS"/>
                <a:cs typeface="Trebuchet MS"/>
              </a:rPr>
              <a:t>And</a:t>
            </a:r>
            <a:r>
              <a:rPr lang="en-US" sz="1100" spc="-51" dirty="0">
                <a:latin typeface="Trebuchet MS"/>
                <a:cs typeface="Trebuchet MS"/>
              </a:rPr>
              <a:t> </a:t>
            </a:r>
            <a:r>
              <a:rPr lang="en-US" sz="1100" spc="-44" dirty="0">
                <a:latin typeface="Trebuchet MS"/>
                <a:cs typeface="Trebuchet MS"/>
              </a:rPr>
              <a:t>often</a:t>
            </a:r>
            <a:r>
              <a:rPr lang="en-US" sz="1100" spc="-24" dirty="0">
                <a:latin typeface="Trebuchet MS"/>
                <a:cs typeface="Trebuchet MS"/>
              </a:rPr>
              <a:t> </a:t>
            </a:r>
            <a:r>
              <a:rPr lang="en-US" sz="1100" dirty="0">
                <a:latin typeface="Trebuchet MS"/>
                <a:cs typeface="Trebuchet MS"/>
              </a:rPr>
              <a:t>it</a:t>
            </a:r>
            <a:r>
              <a:rPr lang="en-US" sz="1100" spc="-27" dirty="0">
                <a:latin typeface="Trebuchet MS"/>
                <a:cs typeface="Trebuchet MS"/>
              </a:rPr>
              <a:t> </a:t>
            </a:r>
            <a:r>
              <a:rPr lang="en-US" sz="1100" dirty="0">
                <a:latin typeface="Trebuchet MS"/>
                <a:cs typeface="Trebuchet MS"/>
              </a:rPr>
              <a:t>is</a:t>
            </a:r>
            <a:r>
              <a:rPr lang="en-US" sz="1100" spc="-27" dirty="0">
                <a:latin typeface="Trebuchet MS"/>
                <a:cs typeface="Trebuchet MS"/>
              </a:rPr>
              <a:t> </a:t>
            </a:r>
            <a:r>
              <a:rPr lang="en-US" sz="1100" spc="-34" dirty="0">
                <a:latin typeface="Trebuchet MS"/>
                <a:cs typeface="Trebuchet MS"/>
              </a:rPr>
              <a:t>the</a:t>
            </a:r>
            <a:r>
              <a:rPr lang="en-US" sz="1100" spc="-27" dirty="0">
                <a:latin typeface="Trebuchet MS"/>
                <a:cs typeface="Trebuchet MS"/>
              </a:rPr>
              <a:t> </a:t>
            </a:r>
            <a:r>
              <a:rPr lang="en-US" sz="1100" spc="-44" dirty="0">
                <a:latin typeface="Trebuchet MS"/>
                <a:cs typeface="Trebuchet MS"/>
              </a:rPr>
              <a:t>new</a:t>
            </a:r>
            <a:r>
              <a:rPr lang="en-US" sz="1100" spc="-24" dirty="0">
                <a:latin typeface="Trebuchet MS"/>
                <a:cs typeface="Trebuchet MS"/>
              </a:rPr>
              <a:t> </a:t>
            </a:r>
            <a:r>
              <a:rPr lang="en-US" sz="1100" spc="-37" dirty="0">
                <a:latin typeface="Trebuchet MS"/>
                <a:cs typeface="Trebuchet MS"/>
              </a:rPr>
              <a:t>connections</a:t>
            </a:r>
            <a:r>
              <a:rPr lang="en-US" sz="1100" spc="-27" dirty="0">
                <a:latin typeface="Trebuchet MS"/>
                <a:cs typeface="Trebuchet MS"/>
              </a:rPr>
              <a:t> </a:t>
            </a:r>
            <a:r>
              <a:rPr lang="en-US" sz="1100" spc="-67" dirty="0">
                <a:latin typeface="Trebuchet MS"/>
                <a:cs typeface="Trebuchet MS"/>
              </a:rPr>
              <a:t>between</a:t>
            </a:r>
            <a:r>
              <a:rPr lang="en-US" sz="1100" spc="-13" dirty="0">
                <a:latin typeface="Trebuchet MS"/>
                <a:cs typeface="Trebuchet MS"/>
              </a:rPr>
              <a:t> </a:t>
            </a:r>
            <a:r>
              <a:rPr lang="en-US" sz="1100" spc="-51" dirty="0">
                <a:latin typeface="Trebuchet MS"/>
                <a:cs typeface="Trebuchet MS"/>
              </a:rPr>
              <a:t>these</a:t>
            </a:r>
            <a:r>
              <a:rPr lang="en-US" sz="1100" spc="-27" dirty="0">
                <a:latin typeface="Trebuchet MS"/>
                <a:cs typeface="Trebuchet MS"/>
              </a:rPr>
              <a:t> </a:t>
            </a:r>
            <a:r>
              <a:rPr lang="en-US" sz="1100" spc="-54" dirty="0">
                <a:latin typeface="Trebuchet MS"/>
                <a:cs typeface="Trebuchet MS"/>
              </a:rPr>
              <a:t>fields</a:t>
            </a:r>
            <a:r>
              <a:rPr lang="en-US" sz="1100" spc="-27" dirty="0">
                <a:latin typeface="Trebuchet MS"/>
                <a:cs typeface="Trebuchet MS"/>
              </a:rPr>
              <a:t> </a:t>
            </a:r>
            <a:r>
              <a:rPr lang="en-US" sz="1100" spc="-13" dirty="0">
                <a:latin typeface="Trebuchet MS"/>
                <a:cs typeface="Trebuchet MS"/>
              </a:rPr>
              <a:t>that</a:t>
            </a:r>
            <a:r>
              <a:rPr lang="en-US" sz="1100" spc="-27" dirty="0">
                <a:latin typeface="Trebuchet MS"/>
                <a:cs typeface="Trebuchet MS"/>
              </a:rPr>
              <a:t> </a:t>
            </a:r>
            <a:r>
              <a:rPr lang="en-US" sz="1100" spc="-64" dirty="0">
                <a:latin typeface="Trebuchet MS"/>
                <a:cs typeface="Trebuchet MS"/>
              </a:rPr>
              <a:t>are</a:t>
            </a:r>
            <a:r>
              <a:rPr lang="en-US" sz="1100" spc="-17" dirty="0">
                <a:latin typeface="Trebuchet MS"/>
                <a:cs typeface="Trebuchet MS"/>
              </a:rPr>
              <a:t> </a:t>
            </a:r>
            <a:r>
              <a:rPr lang="en-US" sz="1100" spc="-40" dirty="0">
                <a:latin typeface="Trebuchet MS"/>
                <a:cs typeface="Trebuchet MS"/>
              </a:rPr>
              <a:t>made</a:t>
            </a:r>
            <a:r>
              <a:rPr lang="en-US" sz="1100" spc="-27" dirty="0">
                <a:latin typeface="Trebuchet MS"/>
                <a:cs typeface="Trebuchet MS"/>
              </a:rPr>
              <a:t> </a:t>
            </a:r>
            <a:r>
              <a:rPr lang="en-US" sz="1100" spc="-7" dirty="0">
                <a:latin typeface="Trebuchet MS"/>
                <a:cs typeface="Trebuchet MS"/>
              </a:rPr>
              <a:t>and</a:t>
            </a:r>
            <a:r>
              <a:rPr lang="en-US" sz="1100" spc="-24" dirty="0">
                <a:latin typeface="Trebuchet MS"/>
                <a:cs typeface="Trebuchet MS"/>
              </a:rPr>
              <a:t> </a:t>
            </a:r>
            <a:r>
              <a:rPr lang="en-US" sz="1100" spc="-44" dirty="0">
                <a:latin typeface="Trebuchet MS"/>
                <a:cs typeface="Trebuchet MS"/>
              </a:rPr>
              <a:t>their</a:t>
            </a:r>
            <a:r>
              <a:rPr lang="en-US" sz="1100" spc="-27" dirty="0">
                <a:latin typeface="Trebuchet MS"/>
                <a:cs typeface="Trebuchet MS"/>
              </a:rPr>
              <a:t> </a:t>
            </a:r>
            <a:r>
              <a:rPr lang="en-US" sz="1100" spc="-37" dirty="0">
                <a:latin typeface="Trebuchet MS"/>
                <a:cs typeface="Trebuchet MS"/>
              </a:rPr>
              <a:t>application</a:t>
            </a:r>
            <a:r>
              <a:rPr lang="en-US" sz="1100" spc="-27"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spc="-7" dirty="0">
                <a:latin typeface="Trebuchet MS"/>
                <a:cs typeface="Trebuchet MS"/>
              </a:rPr>
              <a:t>important</a:t>
            </a:r>
            <a:endParaRPr lang="en-US" sz="1100" dirty="0">
              <a:latin typeface="Trebuchet MS"/>
              <a:cs typeface="Trebuchet MS"/>
            </a:endParaRPr>
          </a:p>
          <a:p>
            <a:pPr marL="148172" algn="just">
              <a:spcBef>
                <a:spcPts val="27"/>
              </a:spcBef>
            </a:pPr>
            <a:r>
              <a:rPr lang="en-US" sz="1100" spc="-54" dirty="0">
                <a:latin typeface="Trebuchet MS"/>
                <a:cs typeface="Trebuchet MS"/>
              </a:rPr>
              <a:t>real-</a:t>
            </a:r>
            <a:r>
              <a:rPr lang="en-US" sz="1100" spc="-51" dirty="0">
                <a:latin typeface="Trebuchet MS"/>
                <a:cs typeface="Trebuchet MS"/>
              </a:rPr>
              <a:t>world</a:t>
            </a:r>
            <a:r>
              <a:rPr lang="en-US" sz="1100" spc="-24" dirty="0">
                <a:latin typeface="Trebuchet MS"/>
                <a:cs typeface="Trebuchet MS"/>
              </a:rPr>
              <a:t> </a:t>
            </a:r>
            <a:r>
              <a:rPr lang="en-US" sz="1100" spc="-37" dirty="0">
                <a:latin typeface="Trebuchet MS"/>
                <a:cs typeface="Trebuchet MS"/>
              </a:rPr>
              <a:t>problems</a:t>
            </a:r>
            <a:r>
              <a:rPr lang="en-US" sz="1100" spc="-20" dirty="0">
                <a:latin typeface="Trebuchet MS"/>
                <a:cs typeface="Trebuchet MS"/>
              </a:rPr>
              <a:t> </a:t>
            </a:r>
            <a:r>
              <a:rPr lang="en-US" sz="1100" spc="-7" dirty="0">
                <a:latin typeface="Trebuchet MS"/>
                <a:cs typeface="Trebuchet MS"/>
              </a:rPr>
              <a:t>that</a:t>
            </a:r>
            <a:r>
              <a:rPr lang="en-US" sz="1100" spc="-20" dirty="0">
                <a:latin typeface="Trebuchet MS"/>
                <a:cs typeface="Trebuchet MS"/>
              </a:rPr>
              <a:t> </a:t>
            </a:r>
            <a:r>
              <a:rPr lang="en-US" sz="1100" spc="-34" dirty="0">
                <a:latin typeface="Trebuchet MS"/>
                <a:cs typeface="Trebuchet MS"/>
              </a:rPr>
              <a:t>makes</a:t>
            </a:r>
            <a:r>
              <a:rPr lang="en-US" sz="1100" spc="-20" dirty="0">
                <a:latin typeface="Trebuchet MS"/>
                <a:cs typeface="Trebuchet MS"/>
              </a:rPr>
              <a:t> </a:t>
            </a:r>
            <a:r>
              <a:rPr lang="en-US" sz="1100" spc="-27" dirty="0">
                <a:latin typeface="Trebuchet MS"/>
                <a:cs typeface="Trebuchet MS"/>
              </a:rPr>
              <a:t>working</a:t>
            </a:r>
            <a:r>
              <a:rPr lang="en-US" sz="1100" spc="-20" dirty="0">
                <a:latin typeface="Trebuchet MS"/>
                <a:cs typeface="Trebuchet MS"/>
              </a:rPr>
              <a:t> </a:t>
            </a:r>
            <a:r>
              <a:rPr lang="en-US" sz="1100" dirty="0">
                <a:latin typeface="Trebuchet MS"/>
                <a:cs typeface="Trebuchet MS"/>
              </a:rPr>
              <a:t>on</a:t>
            </a:r>
            <a:r>
              <a:rPr lang="en-US" sz="1100" spc="-20" dirty="0">
                <a:latin typeface="Trebuchet MS"/>
                <a:cs typeface="Trebuchet MS"/>
              </a:rPr>
              <a:t> </a:t>
            </a:r>
            <a:r>
              <a:rPr lang="en-US" sz="1100" spc="44" dirty="0">
                <a:latin typeface="Trebuchet MS"/>
                <a:cs typeface="Trebuchet MS"/>
              </a:rPr>
              <a:t>AI</a:t>
            </a:r>
            <a:r>
              <a:rPr lang="en-US" sz="1100" spc="-20" dirty="0">
                <a:latin typeface="Trebuchet MS"/>
                <a:cs typeface="Trebuchet MS"/>
              </a:rPr>
              <a:t> </a:t>
            </a:r>
            <a:r>
              <a:rPr lang="en-US" sz="1100" dirty="0">
                <a:latin typeface="Trebuchet MS"/>
                <a:cs typeface="Trebuchet MS"/>
              </a:rPr>
              <a:t>so</a:t>
            </a:r>
            <a:r>
              <a:rPr lang="en-US" sz="1100" spc="-20" dirty="0">
                <a:latin typeface="Trebuchet MS"/>
                <a:cs typeface="Trebuchet MS"/>
              </a:rPr>
              <a:t> </a:t>
            </a:r>
            <a:r>
              <a:rPr lang="en-US" sz="1100" spc="-7" dirty="0">
                <a:latin typeface="Trebuchet MS"/>
                <a:cs typeface="Trebuchet MS"/>
              </a:rPr>
              <a:t>rewarding.</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122862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226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en-US" dirty="0"/>
              <a:t>A system is intelligent if it does the right thing given what it knows.</a:t>
            </a:r>
          </a:p>
          <a:p>
            <a:endParaRPr lang="en-US" dirty="0"/>
          </a:p>
        </p:txBody>
      </p:sp>
    </p:spTree>
    <p:extLst>
      <p:ext uri="{BB962C8B-B14F-4D97-AF65-F5344CB8AC3E}">
        <p14:creationId xmlns:p14="http://schemas.microsoft.com/office/powerpoint/2010/main" val="3792839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337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3452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744" indent="-139179" algn="just">
              <a:spcBef>
                <a:spcPts val="357"/>
              </a:spcBef>
              <a:buFont typeface="Meiryo UI"/>
              <a:buChar char="•"/>
              <a:tabLst>
                <a:tab pos="147744" algn="l"/>
              </a:tabLst>
            </a:pPr>
            <a:r>
              <a:rPr lang="en-US" sz="1100" dirty="0">
                <a:latin typeface="Trebuchet MS"/>
                <a:cs typeface="Trebuchet MS"/>
              </a:rPr>
              <a:t>The</a:t>
            </a:r>
            <a:r>
              <a:rPr lang="en-US" sz="1100" spc="-30" dirty="0">
                <a:latin typeface="Trebuchet MS"/>
                <a:cs typeface="Trebuchet MS"/>
              </a:rPr>
              <a:t> </a:t>
            </a:r>
            <a:r>
              <a:rPr lang="en-US" sz="1100" spc="-24" dirty="0">
                <a:latin typeface="Trebuchet MS"/>
                <a:cs typeface="Trebuchet MS"/>
              </a:rPr>
              <a:t>starting</a:t>
            </a:r>
            <a:r>
              <a:rPr lang="en-US" sz="1100" spc="-30" dirty="0">
                <a:latin typeface="Trebuchet MS"/>
                <a:cs typeface="Trebuchet MS"/>
              </a:rPr>
              <a:t> </a:t>
            </a:r>
            <a:r>
              <a:rPr lang="en-US" sz="1100" spc="-7" dirty="0">
                <a:latin typeface="Trebuchet MS"/>
                <a:cs typeface="Trebuchet MS"/>
              </a:rPr>
              <a:t>point</a:t>
            </a:r>
            <a:r>
              <a:rPr lang="en-US" sz="1100" spc="-30" dirty="0">
                <a:latin typeface="Trebuchet MS"/>
                <a:cs typeface="Trebuchet MS"/>
              </a:rPr>
              <a:t> for</a:t>
            </a:r>
            <a:r>
              <a:rPr lang="en-US" sz="1100" spc="-27"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47" dirty="0">
                <a:latin typeface="Trebuchet MS"/>
                <a:cs typeface="Trebuchet MS"/>
              </a:rPr>
              <a:t>agent-</a:t>
            </a:r>
            <a:r>
              <a:rPr lang="en-US" sz="1100" spc="-27" dirty="0">
                <a:latin typeface="Trebuchet MS"/>
                <a:cs typeface="Trebuchet MS"/>
              </a:rPr>
              <a:t>based</a:t>
            </a:r>
            <a:r>
              <a:rPr lang="en-US" sz="1100" spc="-30" dirty="0">
                <a:latin typeface="Trebuchet MS"/>
                <a:cs typeface="Trebuchet MS"/>
              </a:rPr>
              <a:t> </a:t>
            </a:r>
            <a:r>
              <a:rPr lang="en-US" sz="1100" spc="-37" dirty="0">
                <a:latin typeface="Trebuchet MS"/>
                <a:cs typeface="Trebuchet MS"/>
              </a:rPr>
              <a:t>view</a:t>
            </a:r>
            <a:r>
              <a:rPr lang="en-US" sz="1100" spc="-30" dirty="0">
                <a:latin typeface="Trebuchet MS"/>
                <a:cs typeface="Trebuchet MS"/>
              </a:rPr>
              <a:t> </a:t>
            </a:r>
            <a:r>
              <a:rPr lang="en-US" sz="1100" dirty="0">
                <a:latin typeface="Trebuchet MS"/>
                <a:cs typeface="Trebuchet MS"/>
              </a:rPr>
              <a:t>is</a:t>
            </a:r>
            <a:r>
              <a:rPr lang="en-US" sz="1100" spc="-27" dirty="0">
                <a:latin typeface="Trebuchet MS"/>
                <a:cs typeface="Trebuchet MS"/>
              </a:rPr>
              <a:t> </a:t>
            </a:r>
            <a:r>
              <a:rPr lang="en-US" sz="1100" spc="-7" dirty="0">
                <a:latin typeface="Trebuchet MS"/>
                <a:cs typeface="Trebuchet MS"/>
              </a:rPr>
              <a:t>ourselves.</a:t>
            </a:r>
            <a:endParaRPr lang="en-US" sz="1100" dirty="0">
              <a:latin typeface="Trebuchet MS"/>
              <a:cs typeface="Trebuchet MS"/>
            </a:endParaRPr>
          </a:p>
          <a:p>
            <a:pPr marL="147316" marR="3426" indent="-139179" algn="just">
              <a:lnSpc>
                <a:spcPct val="102000"/>
              </a:lnSpc>
              <a:spcBef>
                <a:spcPts val="273"/>
              </a:spcBef>
              <a:buFont typeface="Meiryo UI"/>
              <a:buChar char="•"/>
              <a:tabLst>
                <a:tab pos="148172" algn="l"/>
              </a:tabLst>
            </a:pPr>
            <a:r>
              <a:rPr lang="en-US" sz="1100" spc="37" dirty="0">
                <a:latin typeface="Trebuchet MS"/>
                <a:cs typeface="Trebuchet MS"/>
              </a:rPr>
              <a:t>As</a:t>
            </a:r>
            <a:r>
              <a:rPr lang="en-US" sz="1100" spc="-30" dirty="0">
                <a:latin typeface="Trebuchet MS"/>
                <a:cs typeface="Trebuchet MS"/>
              </a:rPr>
              <a:t> </a:t>
            </a:r>
            <a:r>
              <a:rPr lang="en-US" sz="1100" spc="-20" dirty="0">
                <a:latin typeface="Trebuchet MS"/>
                <a:cs typeface="Trebuchet MS"/>
              </a:rPr>
              <a:t>humans, </a:t>
            </a:r>
            <a:r>
              <a:rPr lang="en-US" sz="1100" spc="-57" dirty="0">
                <a:latin typeface="Trebuchet MS"/>
                <a:cs typeface="Trebuchet MS"/>
              </a:rPr>
              <a:t>we</a:t>
            </a:r>
            <a:r>
              <a:rPr lang="en-US" sz="1100" spc="-24" dirty="0">
                <a:latin typeface="Trebuchet MS"/>
                <a:cs typeface="Trebuchet MS"/>
              </a:rPr>
              <a:t> </a:t>
            </a:r>
            <a:r>
              <a:rPr lang="en-US" sz="1100" spc="-17" dirty="0">
                <a:latin typeface="Trebuchet MS"/>
                <a:cs typeface="Trebuchet MS"/>
              </a:rPr>
              <a:t>have</a:t>
            </a:r>
            <a:r>
              <a:rPr lang="en-US" sz="1100" spc="-27"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dirty="0">
                <a:latin typeface="Trebuchet MS"/>
                <a:cs typeface="Trebuchet MS"/>
              </a:rPr>
              <a:t>be</a:t>
            </a:r>
            <a:r>
              <a:rPr lang="en-US" sz="1100" spc="-27" dirty="0">
                <a:latin typeface="Trebuchet MS"/>
                <a:cs typeface="Trebuchet MS"/>
              </a:rPr>
              <a:t> </a:t>
            </a:r>
            <a:r>
              <a:rPr lang="en-US" sz="1100" spc="-34" dirty="0">
                <a:latin typeface="Trebuchet MS"/>
                <a:cs typeface="Trebuchet MS"/>
              </a:rPr>
              <a:t>able</a:t>
            </a:r>
            <a:r>
              <a:rPr lang="en-US" sz="1100" spc="-27"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spc="-47" dirty="0">
                <a:latin typeface="Trebuchet MS"/>
                <a:cs typeface="Trebuchet MS"/>
              </a:rPr>
              <a:t>perceive</a:t>
            </a:r>
            <a:r>
              <a:rPr lang="en-US" sz="1100" spc="-24" dirty="0">
                <a:latin typeface="Trebuchet MS"/>
                <a:cs typeface="Trebuchet MS"/>
              </a:rPr>
              <a:t> </a:t>
            </a:r>
            <a:r>
              <a:rPr lang="en-US" sz="1100" spc="-13" dirty="0">
                <a:latin typeface="Trebuchet MS"/>
                <a:cs typeface="Trebuchet MS"/>
              </a:rPr>
              <a:t>the</a:t>
            </a:r>
            <a:r>
              <a:rPr lang="en-US" sz="1100" spc="-27" dirty="0">
                <a:latin typeface="Trebuchet MS"/>
                <a:cs typeface="Trebuchet MS"/>
              </a:rPr>
              <a:t> </a:t>
            </a:r>
            <a:r>
              <a:rPr lang="en-US" sz="1100" spc="-40" dirty="0">
                <a:latin typeface="Trebuchet MS"/>
                <a:cs typeface="Trebuchet MS"/>
              </a:rPr>
              <a:t>world</a:t>
            </a:r>
            <a:r>
              <a:rPr lang="en-US" sz="1100" spc="-24" dirty="0">
                <a:latin typeface="Trebuchet MS"/>
                <a:cs typeface="Trebuchet MS"/>
              </a:rPr>
              <a:t> (computer</a:t>
            </a:r>
            <a:r>
              <a:rPr lang="en-US" sz="1100" spc="-27" dirty="0">
                <a:latin typeface="Trebuchet MS"/>
                <a:cs typeface="Trebuchet MS"/>
              </a:rPr>
              <a:t> </a:t>
            </a:r>
            <a:r>
              <a:rPr lang="en-US" sz="1100" spc="-17" dirty="0">
                <a:latin typeface="Trebuchet MS"/>
                <a:cs typeface="Trebuchet MS"/>
              </a:rPr>
              <a:t>vision),</a:t>
            </a:r>
            <a:r>
              <a:rPr lang="en-US" sz="1100" spc="-20" dirty="0">
                <a:latin typeface="Trebuchet MS"/>
                <a:cs typeface="Trebuchet MS"/>
              </a:rPr>
              <a:t> </a:t>
            </a:r>
            <a:r>
              <a:rPr lang="en-US" sz="1100" spc="-40" dirty="0">
                <a:latin typeface="Trebuchet MS"/>
                <a:cs typeface="Trebuchet MS"/>
              </a:rPr>
              <a:t>perform</a:t>
            </a:r>
            <a:r>
              <a:rPr lang="en-US" sz="1100" spc="-27" dirty="0">
                <a:latin typeface="Trebuchet MS"/>
                <a:cs typeface="Trebuchet MS"/>
              </a:rPr>
              <a:t> </a:t>
            </a:r>
            <a:r>
              <a:rPr lang="en-US" sz="1100" spc="-20" dirty="0">
                <a:latin typeface="Trebuchet MS"/>
                <a:cs typeface="Trebuchet MS"/>
              </a:rPr>
              <a:t>actions</a:t>
            </a:r>
            <a:r>
              <a:rPr lang="en-US" sz="1100" spc="-24" dirty="0">
                <a:latin typeface="Trebuchet MS"/>
                <a:cs typeface="Trebuchet MS"/>
              </a:rPr>
              <a:t> </a:t>
            </a:r>
            <a:r>
              <a:rPr lang="en-US" sz="1100" dirty="0">
                <a:latin typeface="Trebuchet MS"/>
                <a:cs typeface="Trebuchet MS"/>
              </a:rPr>
              <a:t>in</a:t>
            </a:r>
            <a:r>
              <a:rPr lang="en-US" sz="1100" spc="-27" dirty="0">
                <a:latin typeface="Trebuchet MS"/>
                <a:cs typeface="Trebuchet MS"/>
              </a:rPr>
              <a:t> </a:t>
            </a:r>
            <a:r>
              <a:rPr lang="en-US" sz="1100" dirty="0">
                <a:latin typeface="Trebuchet MS"/>
                <a:cs typeface="Trebuchet MS"/>
              </a:rPr>
              <a:t>it</a:t>
            </a:r>
            <a:r>
              <a:rPr lang="en-US" sz="1100" spc="-27" dirty="0">
                <a:latin typeface="Trebuchet MS"/>
                <a:cs typeface="Trebuchet MS"/>
              </a:rPr>
              <a:t> </a:t>
            </a:r>
            <a:r>
              <a:rPr lang="en-US" sz="1100" spc="-13" dirty="0">
                <a:latin typeface="Trebuchet MS"/>
                <a:cs typeface="Trebuchet MS"/>
              </a:rPr>
              <a:t>(robotics), 	</a:t>
            </a:r>
            <a:r>
              <a:rPr lang="en-US" sz="1100" dirty="0">
                <a:latin typeface="Trebuchet MS"/>
                <a:cs typeface="Trebuchet MS"/>
              </a:rPr>
              <a:t>and</a:t>
            </a:r>
            <a:r>
              <a:rPr lang="en-US" sz="1100" spc="-44" dirty="0">
                <a:latin typeface="Trebuchet MS"/>
                <a:cs typeface="Trebuchet MS"/>
              </a:rPr>
              <a:t> </a:t>
            </a:r>
            <a:r>
              <a:rPr lang="en-US" sz="1100" spc="-37" dirty="0">
                <a:latin typeface="Trebuchet MS"/>
                <a:cs typeface="Trebuchet MS"/>
              </a:rPr>
              <a:t>communicate</a:t>
            </a:r>
            <a:r>
              <a:rPr lang="en-US" sz="1100" spc="-40" dirty="0">
                <a:latin typeface="Trebuchet MS"/>
                <a:cs typeface="Trebuchet MS"/>
              </a:rPr>
              <a:t> </a:t>
            </a:r>
            <a:r>
              <a:rPr lang="en-US" sz="1100" spc="-13" dirty="0">
                <a:latin typeface="Trebuchet MS"/>
                <a:cs typeface="Trebuchet MS"/>
              </a:rPr>
              <a:t>with</a:t>
            </a:r>
            <a:r>
              <a:rPr lang="en-US" sz="1100" spc="-44" dirty="0">
                <a:latin typeface="Trebuchet MS"/>
                <a:cs typeface="Trebuchet MS"/>
              </a:rPr>
              <a:t> </a:t>
            </a:r>
            <a:r>
              <a:rPr lang="en-US" sz="1100" spc="-34" dirty="0">
                <a:latin typeface="Trebuchet MS"/>
                <a:cs typeface="Trebuchet MS"/>
              </a:rPr>
              <a:t>other</a:t>
            </a:r>
            <a:r>
              <a:rPr lang="en-US" sz="1100" spc="-40" dirty="0">
                <a:latin typeface="Trebuchet MS"/>
                <a:cs typeface="Trebuchet MS"/>
              </a:rPr>
              <a:t> </a:t>
            </a:r>
            <a:r>
              <a:rPr lang="en-US" sz="1100" spc="-20" dirty="0">
                <a:latin typeface="Trebuchet MS"/>
                <a:cs typeface="Trebuchet MS"/>
              </a:rPr>
              <a:t>agents</a:t>
            </a:r>
            <a:r>
              <a:rPr lang="en-US" sz="1100" spc="-44" dirty="0">
                <a:latin typeface="Trebuchet MS"/>
                <a:cs typeface="Trebuchet MS"/>
              </a:rPr>
              <a:t> </a:t>
            </a:r>
            <a:r>
              <a:rPr lang="en-US" sz="1100" spc="-7" dirty="0">
                <a:latin typeface="Trebuchet MS"/>
                <a:cs typeface="Trebuchet MS"/>
              </a:rPr>
              <a:t>(language).</a:t>
            </a:r>
            <a:endParaRPr lang="en-US" sz="1100" dirty="0">
              <a:latin typeface="Trebuchet MS"/>
              <a:cs typeface="Trebuchet MS"/>
            </a:endParaRPr>
          </a:p>
          <a:p>
            <a:pPr marL="147316" marR="4282" indent="-139179" algn="just">
              <a:lnSpc>
                <a:spcPct val="102000"/>
              </a:lnSpc>
              <a:spcBef>
                <a:spcPts val="115"/>
              </a:spcBef>
              <a:buFont typeface="Meiryo UI"/>
              <a:buChar char="•"/>
              <a:tabLst>
                <a:tab pos="148172" algn="l"/>
              </a:tabLst>
            </a:pPr>
            <a:r>
              <a:rPr lang="en-US" sz="1100" dirty="0">
                <a:latin typeface="Trebuchet MS"/>
                <a:cs typeface="Trebuchet MS"/>
              </a:rPr>
              <a:t>We</a:t>
            </a:r>
            <a:r>
              <a:rPr lang="en-US" sz="1100" spc="-77" dirty="0">
                <a:latin typeface="Trebuchet MS"/>
                <a:cs typeface="Trebuchet MS"/>
              </a:rPr>
              <a:t> </a:t>
            </a:r>
            <a:r>
              <a:rPr lang="en-US" sz="1100" spc="-34" dirty="0">
                <a:latin typeface="Trebuchet MS"/>
                <a:cs typeface="Trebuchet MS"/>
              </a:rPr>
              <a:t>also</a:t>
            </a:r>
            <a:r>
              <a:rPr lang="en-US" sz="1100" spc="-30" dirty="0">
                <a:latin typeface="Trebuchet MS"/>
                <a:cs typeface="Trebuchet MS"/>
              </a:rPr>
              <a:t> </a:t>
            </a:r>
            <a:r>
              <a:rPr lang="en-US" sz="1100" spc="-40" dirty="0">
                <a:latin typeface="Trebuchet MS"/>
                <a:cs typeface="Trebuchet MS"/>
              </a:rPr>
              <a:t>have</a:t>
            </a:r>
            <a:r>
              <a:rPr lang="en-US" sz="1100" spc="-30" dirty="0">
                <a:latin typeface="Trebuchet MS"/>
                <a:cs typeface="Trebuchet MS"/>
              </a:rPr>
              <a:t> </a:t>
            </a:r>
            <a:r>
              <a:rPr lang="en-US" sz="1100" spc="-54" dirty="0">
                <a:latin typeface="Trebuchet MS"/>
                <a:cs typeface="Trebuchet MS"/>
              </a:rPr>
              <a:t>knowledge</a:t>
            </a:r>
            <a:r>
              <a:rPr lang="en-US" sz="1100" spc="-30" dirty="0">
                <a:latin typeface="Trebuchet MS"/>
                <a:cs typeface="Trebuchet MS"/>
              </a:rPr>
              <a:t> </a:t>
            </a:r>
            <a:r>
              <a:rPr lang="en-US" sz="1100" spc="-24" dirty="0">
                <a:latin typeface="Trebuchet MS"/>
                <a:cs typeface="Trebuchet MS"/>
              </a:rPr>
              <a:t>about</a:t>
            </a:r>
            <a:r>
              <a:rPr lang="en-US" sz="1100" spc="-30" dirty="0">
                <a:latin typeface="Trebuchet MS"/>
                <a:cs typeface="Trebuchet MS"/>
              </a:rPr>
              <a:t> </a:t>
            </a:r>
            <a:r>
              <a:rPr lang="en-US" sz="1100" spc="-54" dirty="0">
                <a:latin typeface="Trebuchet MS"/>
                <a:cs typeface="Trebuchet MS"/>
              </a:rPr>
              <a:t>the</a:t>
            </a:r>
            <a:r>
              <a:rPr lang="en-US" sz="1100" spc="-27" dirty="0">
                <a:latin typeface="Trebuchet MS"/>
                <a:cs typeface="Trebuchet MS"/>
              </a:rPr>
              <a:t> </a:t>
            </a:r>
            <a:r>
              <a:rPr lang="en-US" sz="1100" spc="-61" dirty="0">
                <a:latin typeface="Trebuchet MS"/>
                <a:cs typeface="Trebuchet MS"/>
              </a:rPr>
              <a:t>world</a:t>
            </a:r>
            <a:r>
              <a:rPr lang="en-US" sz="1100" spc="-20" dirty="0">
                <a:latin typeface="Trebuchet MS"/>
                <a:cs typeface="Trebuchet MS"/>
              </a:rPr>
              <a:t> (from</a:t>
            </a:r>
            <a:r>
              <a:rPr lang="en-US" sz="1100" spc="-30" dirty="0">
                <a:latin typeface="Trebuchet MS"/>
                <a:cs typeface="Trebuchet MS"/>
              </a:rPr>
              <a:t> </a:t>
            </a:r>
            <a:r>
              <a:rPr lang="en-US" sz="1100" spc="-47" dirty="0">
                <a:latin typeface="Trebuchet MS"/>
                <a:cs typeface="Trebuchet MS"/>
              </a:rPr>
              <a:t>procedural</a:t>
            </a:r>
            <a:r>
              <a:rPr lang="en-US" sz="1100" spc="-34" dirty="0">
                <a:latin typeface="Trebuchet MS"/>
                <a:cs typeface="Trebuchet MS"/>
              </a:rPr>
              <a:t> </a:t>
            </a:r>
            <a:r>
              <a:rPr lang="en-US" sz="1100" spc="-54" dirty="0">
                <a:latin typeface="Trebuchet MS"/>
                <a:cs typeface="Trebuchet MS"/>
              </a:rPr>
              <a:t>knowledge</a:t>
            </a:r>
            <a:r>
              <a:rPr lang="en-US" sz="1100" spc="-27" dirty="0">
                <a:latin typeface="Trebuchet MS"/>
                <a:cs typeface="Trebuchet MS"/>
              </a:rPr>
              <a:t> </a:t>
            </a:r>
            <a:r>
              <a:rPr lang="en-US" sz="1100" spc="-64" dirty="0">
                <a:latin typeface="Trebuchet MS"/>
                <a:cs typeface="Trebuchet MS"/>
              </a:rPr>
              <a:t>like</a:t>
            </a:r>
            <a:r>
              <a:rPr lang="en-US" sz="1100" spc="-17" dirty="0">
                <a:latin typeface="Trebuchet MS"/>
                <a:cs typeface="Trebuchet MS"/>
              </a:rPr>
              <a:t> </a:t>
            </a:r>
            <a:r>
              <a:rPr lang="en-US" sz="1100" spc="-44" dirty="0">
                <a:latin typeface="Trebuchet MS"/>
                <a:cs typeface="Trebuchet MS"/>
              </a:rPr>
              <a:t>how</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7" dirty="0">
                <a:latin typeface="Trebuchet MS"/>
                <a:cs typeface="Trebuchet MS"/>
              </a:rPr>
              <a:t>ride</a:t>
            </a:r>
            <a:r>
              <a:rPr lang="en-US" sz="1100" spc="-2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64" dirty="0">
                <a:latin typeface="Trebuchet MS"/>
                <a:cs typeface="Trebuchet MS"/>
              </a:rPr>
              <a:t>bike,</a:t>
            </a:r>
            <a:r>
              <a:rPr lang="en-US" sz="1100" spc="-17"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37" dirty="0">
                <a:latin typeface="Trebuchet MS"/>
                <a:cs typeface="Trebuchet MS"/>
              </a:rPr>
              <a:t>declarative 	</a:t>
            </a:r>
            <a:r>
              <a:rPr lang="en-US" sz="1100" spc="-47" dirty="0">
                <a:latin typeface="Trebuchet MS"/>
                <a:cs typeface="Trebuchet MS"/>
              </a:rPr>
              <a:t>knowledge</a:t>
            </a:r>
            <a:r>
              <a:rPr lang="en-US" sz="1100" spc="-37" dirty="0">
                <a:latin typeface="Trebuchet MS"/>
                <a:cs typeface="Trebuchet MS"/>
              </a:rPr>
              <a:t> </a:t>
            </a:r>
            <a:r>
              <a:rPr lang="en-US" sz="1100" spc="-44" dirty="0">
                <a:latin typeface="Trebuchet MS"/>
                <a:cs typeface="Trebuchet MS"/>
              </a:rPr>
              <a:t>like</a:t>
            </a:r>
            <a:r>
              <a:rPr lang="en-US" sz="1100" spc="-37" dirty="0">
                <a:latin typeface="Trebuchet MS"/>
                <a:cs typeface="Trebuchet MS"/>
              </a:rPr>
              <a:t> </a:t>
            </a:r>
            <a:r>
              <a:rPr lang="en-US" sz="1100" spc="-44" dirty="0">
                <a:latin typeface="Trebuchet MS"/>
                <a:cs typeface="Trebuchet MS"/>
              </a:rPr>
              <a:t>remembering</a:t>
            </a:r>
            <a:r>
              <a:rPr lang="en-US" sz="1100" spc="-37" dirty="0">
                <a:latin typeface="Trebuchet MS"/>
                <a:cs typeface="Trebuchet MS"/>
              </a:rPr>
              <a:t> </a:t>
            </a:r>
            <a:r>
              <a:rPr lang="en-US" sz="1100" spc="-27" dirty="0">
                <a:latin typeface="Trebuchet MS"/>
                <a:cs typeface="Trebuchet MS"/>
              </a:rPr>
              <a:t>the</a:t>
            </a:r>
            <a:r>
              <a:rPr lang="en-US" sz="1100" spc="-54" dirty="0">
                <a:latin typeface="Trebuchet MS"/>
                <a:cs typeface="Trebuchet MS"/>
              </a:rPr>
              <a:t> </a:t>
            </a:r>
            <a:r>
              <a:rPr lang="en-US" sz="1100" spc="-30" dirty="0">
                <a:latin typeface="Trebuchet MS"/>
                <a:cs typeface="Trebuchet MS"/>
              </a:rPr>
              <a:t>capital</a:t>
            </a:r>
            <a:r>
              <a:rPr lang="en-US" sz="1100" spc="-40"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7" dirty="0">
                <a:latin typeface="Trebuchet MS"/>
                <a:cs typeface="Trebuchet MS"/>
              </a:rPr>
              <a:t>France),</a:t>
            </a:r>
            <a:r>
              <a:rPr lang="en-US" sz="1100" spc="-34" dirty="0">
                <a:latin typeface="Trebuchet MS"/>
                <a:cs typeface="Trebuchet MS"/>
              </a:rPr>
              <a:t> </a:t>
            </a:r>
            <a:r>
              <a:rPr lang="en-US" sz="1100" dirty="0">
                <a:latin typeface="Trebuchet MS"/>
                <a:cs typeface="Trebuchet MS"/>
              </a:rPr>
              <a:t>and</a:t>
            </a:r>
            <a:r>
              <a:rPr lang="en-US" sz="1100" spc="-34" dirty="0">
                <a:latin typeface="Trebuchet MS"/>
                <a:cs typeface="Trebuchet MS"/>
              </a:rPr>
              <a:t> </a:t>
            </a:r>
            <a:r>
              <a:rPr lang="en-US" sz="1100" dirty="0">
                <a:latin typeface="Trebuchet MS"/>
                <a:cs typeface="Trebuchet MS"/>
              </a:rPr>
              <a:t>using</a:t>
            </a:r>
            <a:r>
              <a:rPr lang="en-US" sz="1100" spc="-34" dirty="0">
                <a:latin typeface="Trebuchet MS"/>
                <a:cs typeface="Trebuchet MS"/>
              </a:rPr>
              <a:t> </a:t>
            </a:r>
            <a:r>
              <a:rPr lang="en-US" sz="1100" spc="-7" dirty="0">
                <a:latin typeface="Trebuchet MS"/>
                <a:cs typeface="Trebuchet MS"/>
              </a:rPr>
              <a:t>this</a:t>
            </a:r>
            <a:r>
              <a:rPr lang="en-US" sz="1100" spc="-34" dirty="0">
                <a:latin typeface="Trebuchet MS"/>
                <a:cs typeface="Trebuchet MS"/>
              </a:rPr>
              <a:t> </a:t>
            </a:r>
            <a:r>
              <a:rPr lang="en-US" sz="1100" spc="-47" dirty="0">
                <a:latin typeface="Trebuchet MS"/>
                <a:cs typeface="Trebuchet MS"/>
              </a:rPr>
              <a:t>knowledge</a:t>
            </a:r>
            <a:r>
              <a:rPr lang="en-US" sz="1100" spc="-34"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dirty="0">
                <a:latin typeface="Trebuchet MS"/>
                <a:cs typeface="Trebuchet MS"/>
              </a:rPr>
              <a:t>can</a:t>
            </a:r>
            <a:r>
              <a:rPr lang="en-US" sz="1100" spc="-37" dirty="0">
                <a:latin typeface="Trebuchet MS"/>
                <a:cs typeface="Trebuchet MS"/>
              </a:rPr>
              <a:t> draw</a:t>
            </a:r>
            <a:r>
              <a:rPr lang="en-US" sz="1100" spc="-34" dirty="0">
                <a:latin typeface="Trebuchet MS"/>
                <a:cs typeface="Trebuchet MS"/>
              </a:rPr>
              <a:t> </a:t>
            </a:r>
            <a:r>
              <a:rPr lang="en-US" sz="1100" spc="-54" dirty="0">
                <a:latin typeface="Trebuchet MS"/>
                <a:cs typeface="Trebuchet MS"/>
              </a:rPr>
              <a:t>inferences</a:t>
            </a:r>
            <a:r>
              <a:rPr lang="en-US" sz="1100" spc="-27" dirty="0">
                <a:latin typeface="Trebuchet MS"/>
                <a:cs typeface="Trebuchet MS"/>
              </a:rPr>
              <a:t> </a:t>
            </a:r>
            <a:r>
              <a:rPr lang="en-US" sz="1100" spc="-17" dirty="0">
                <a:latin typeface="Trebuchet MS"/>
                <a:cs typeface="Trebuchet MS"/>
              </a:rPr>
              <a:t>and 	</a:t>
            </a:r>
            <a:r>
              <a:rPr lang="en-US" sz="1100" spc="-34" dirty="0">
                <a:latin typeface="Trebuchet MS"/>
                <a:cs typeface="Trebuchet MS"/>
              </a:rPr>
              <a:t>make</a:t>
            </a:r>
            <a:r>
              <a:rPr lang="en-US" sz="1100" spc="-37" dirty="0">
                <a:latin typeface="Trebuchet MS"/>
                <a:cs typeface="Trebuchet MS"/>
              </a:rPr>
              <a:t> </a:t>
            </a:r>
            <a:r>
              <a:rPr lang="en-US" sz="1100" spc="-30" dirty="0">
                <a:latin typeface="Trebuchet MS"/>
                <a:cs typeface="Trebuchet MS"/>
              </a:rPr>
              <a:t>decisions</a:t>
            </a:r>
            <a:r>
              <a:rPr lang="en-US" sz="1100" spc="-37"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pPr marL="147316" marR="4282" indent="-139179" algn="just">
              <a:lnSpc>
                <a:spcPct val="102000"/>
              </a:lnSpc>
              <a:spcBef>
                <a:spcPts val="57"/>
              </a:spcBef>
              <a:buFont typeface="Meiryo UI"/>
              <a:buChar char="•"/>
              <a:tabLst>
                <a:tab pos="148172" algn="l"/>
              </a:tabLst>
            </a:pPr>
            <a:r>
              <a:rPr lang="en-US" sz="1100" spc="-40" dirty="0">
                <a:latin typeface="Trebuchet MS"/>
                <a:cs typeface="Trebuchet MS"/>
              </a:rPr>
              <a:t>Finally,</a:t>
            </a:r>
            <a:r>
              <a:rPr lang="en-US" sz="1100" spc="-44" dirty="0">
                <a:latin typeface="Trebuchet MS"/>
                <a:cs typeface="Trebuchet MS"/>
              </a:rPr>
              <a:t> </a:t>
            </a:r>
            <a:r>
              <a:rPr lang="en-US" sz="1100" spc="-61" dirty="0">
                <a:latin typeface="Trebuchet MS"/>
                <a:cs typeface="Trebuchet MS"/>
              </a:rPr>
              <a:t>we</a:t>
            </a:r>
            <a:r>
              <a:rPr lang="en-US" sz="1100" spc="-20" dirty="0">
                <a:latin typeface="Trebuchet MS"/>
                <a:cs typeface="Trebuchet MS"/>
              </a:rPr>
              <a:t> </a:t>
            </a:r>
            <a:r>
              <a:rPr lang="en-US" sz="1100" spc="-47" dirty="0">
                <a:latin typeface="Trebuchet MS"/>
                <a:cs typeface="Trebuchet MS"/>
              </a:rPr>
              <a:t>learn</a:t>
            </a:r>
            <a:r>
              <a:rPr lang="en-US" sz="1100" spc="-34" dirty="0">
                <a:latin typeface="Trebuchet MS"/>
                <a:cs typeface="Trebuchet MS"/>
              </a:rPr>
              <a:t> </a:t>
            </a:r>
            <a:r>
              <a:rPr lang="en-US" sz="1100" dirty="0">
                <a:latin typeface="Trebuchet MS"/>
                <a:cs typeface="Trebuchet MS"/>
              </a:rPr>
              <a:t>and</a:t>
            </a:r>
            <a:r>
              <a:rPr lang="en-US" sz="1100" spc="-81" dirty="0">
                <a:latin typeface="Trebuchet MS"/>
                <a:cs typeface="Trebuchet MS"/>
              </a:rPr>
              <a:t> </a:t>
            </a:r>
            <a:r>
              <a:rPr lang="en-US" sz="1100" spc="-17" dirty="0">
                <a:latin typeface="Trebuchet MS"/>
                <a:cs typeface="Trebuchet MS"/>
              </a:rPr>
              <a:t>adapt</a:t>
            </a:r>
            <a:r>
              <a:rPr lang="en-US" sz="1100" spc="-64" dirty="0">
                <a:latin typeface="Trebuchet MS"/>
                <a:cs typeface="Trebuchet MS"/>
              </a:rPr>
              <a:t> </a:t>
            </a:r>
            <a:r>
              <a:rPr lang="en-US" sz="1100" spc="-30" dirty="0">
                <a:latin typeface="Trebuchet MS"/>
                <a:cs typeface="Trebuchet MS"/>
              </a:rPr>
              <a:t>over</a:t>
            </a:r>
            <a:r>
              <a:rPr lang="en-US" sz="1100" spc="-44" dirty="0">
                <a:latin typeface="Trebuchet MS"/>
                <a:cs typeface="Trebuchet MS"/>
              </a:rPr>
              <a:t> </a:t>
            </a:r>
            <a:r>
              <a:rPr lang="en-US" sz="1100" spc="-7" dirty="0">
                <a:latin typeface="Trebuchet MS"/>
                <a:cs typeface="Trebuchet MS"/>
              </a:rPr>
              <a:t>time.</a:t>
            </a:r>
            <a:r>
              <a:rPr lang="en-US" sz="1100" spc="67" dirty="0">
                <a:latin typeface="Trebuchet MS"/>
                <a:cs typeface="Trebuchet MS"/>
              </a:rPr>
              <a:t> </a:t>
            </a:r>
            <a:r>
              <a:rPr lang="en-US" sz="1100" dirty="0">
                <a:latin typeface="Trebuchet MS"/>
                <a:cs typeface="Trebuchet MS"/>
              </a:rPr>
              <a:t>We</a:t>
            </a:r>
            <a:r>
              <a:rPr lang="en-US" sz="1100" spc="-40" dirty="0">
                <a:latin typeface="Trebuchet MS"/>
                <a:cs typeface="Trebuchet MS"/>
              </a:rPr>
              <a:t> </a:t>
            </a:r>
            <a:r>
              <a:rPr lang="en-US" sz="1100" spc="-51" dirty="0">
                <a:latin typeface="Trebuchet MS"/>
                <a:cs typeface="Trebuchet MS"/>
              </a:rPr>
              <a:t>are</a:t>
            </a:r>
            <a:r>
              <a:rPr lang="en-US" sz="1100" spc="-30" dirty="0">
                <a:latin typeface="Trebuchet MS"/>
                <a:cs typeface="Trebuchet MS"/>
              </a:rPr>
              <a:t> </a:t>
            </a:r>
            <a:r>
              <a:rPr lang="en-US" sz="1100" spc="-7" dirty="0">
                <a:latin typeface="Trebuchet MS"/>
                <a:cs typeface="Trebuchet MS"/>
              </a:rPr>
              <a:t>born</a:t>
            </a:r>
            <a:r>
              <a:rPr lang="en-US" sz="1100" spc="-44" dirty="0">
                <a:latin typeface="Trebuchet MS"/>
                <a:cs typeface="Trebuchet MS"/>
              </a:rPr>
              <a:t> </a:t>
            </a:r>
            <a:r>
              <a:rPr lang="en-US" sz="1100" spc="-7" dirty="0">
                <a:latin typeface="Trebuchet MS"/>
                <a:cs typeface="Trebuchet MS"/>
              </a:rPr>
              <a:t>with</a:t>
            </a:r>
            <a:r>
              <a:rPr lang="en-US" sz="1100" spc="-40" dirty="0">
                <a:latin typeface="Trebuchet MS"/>
                <a:cs typeface="Trebuchet MS"/>
              </a:rPr>
              <a:t> </a:t>
            </a:r>
            <a:r>
              <a:rPr lang="en-US" sz="1100" spc="-20" dirty="0">
                <a:latin typeface="Trebuchet MS"/>
                <a:cs typeface="Trebuchet MS"/>
              </a:rPr>
              <a:t>none</a:t>
            </a:r>
            <a:r>
              <a:rPr lang="en-US" sz="1100" spc="-40" dirty="0">
                <a:latin typeface="Trebuchet MS"/>
                <a:cs typeface="Trebuchet MS"/>
              </a:rPr>
              <a:t> </a:t>
            </a:r>
            <a:r>
              <a:rPr lang="en-US" sz="1100" dirty="0">
                <a:latin typeface="Trebuchet MS"/>
                <a:cs typeface="Trebuchet MS"/>
              </a:rPr>
              <a:t>of</a:t>
            </a:r>
            <a:r>
              <a:rPr lang="en-US" sz="1100" spc="-44" dirty="0">
                <a:latin typeface="Trebuchet MS"/>
                <a:cs typeface="Trebuchet MS"/>
              </a:rPr>
              <a:t> </a:t>
            </a:r>
            <a:r>
              <a:rPr lang="en-US" sz="1100" spc="-13" dirty="0">
                <a:latin typeface="Trebuchet MS"/>
                <a:cs typeface="Trebuchet MS"/>
              </a:rPr>
              <a:t>the</a:t>
            </a:r>
            <a:r>
              <a:rPr lang="en-US" sz="1100" spc="-40" dirty="0">
                <a:latin typeface="Trebuchet MS"/>
                <a:cs typeface="Trebuchet MS"/>
              </a:rPr>
              <a:t> </a:t>
            </a:r>
            <a:r>
              <a:rPr lang="en-US" sz="1100" spc="-20" dirty="0">
                <a:latin typeface="Trebuchet MS"/>
                <a:cs typeface="Trebuchet MS"/>
              </a:rPr>
              <a:t>skills</a:t>
            </a:r>
            <a:r>
              <a:rPr lang="en-US" sz="1100" spc="-40" dirty="0">
                <a:latin typeface="Trebuchet MS"/>
                <a:cs typeface="Trebuchet MS"/>
              </a:rPr>
              <a:t> </a:t>
            </a:r>
            <a:r>
              <a:rPr lang="en-US" sz="1100" spc="-7" dirty="0">
                <a:latin typeface="Trebuchet MS"/>
                <a:cs typeface="Trebuchet MS"/>
              </a:rPr>
              <a:t>that</a:t>
            </a:r>
            <a:r>
              <a:rPr lang="en-US" sz="1100" spc="-44" dirty="0">
                <a:latin typeface="Trebuchet MS"/>
                <a:cs typeface="Trebuchet MS"/>
              </a:rPr>
              <a:t> </a:t>
            </a:r>
            <a:r>
              <a:rPr lang="en-US" sz="1100" spc="-61" dirty="0">
                <a:latin typeface="Trebuchet MS"/>
                <a:cs typeface="Trebuchet MS"/>
              </a:rPr>
              <a:t>we</a:t>
            </a:r>
            <a:r>
              <a:rPr lang="en-US" sz="1100" spc="-20" dirty="0">
                <a:latin typeface="Trebuchet MS"/>
                <a:cs typeface="Trebuchet MS"/>
              </a:rPr>
              <a:t> </a:t>
            </a:r>
            <a:r>
              <a:rPr lang="en-US" sz="1100" spc="-17" dirty="0">
                <a:latin typeface="Trebuchet MS"/>
                <a:cs typeface="Trebuchet MS"/>
              </a:rPr>
              <a:t>possess</a:t>
            </a:r>
            <a:r>
              <a:rPr lang="en-US" sz="1100" spc="-44" dirty="0">
                <a:latin typeface="Trebuchet MS"/>
                <a:cs typeface="Trebuchet MS"/>
              </a:rPr>
              <a:t> </a:t>
            </a:r>
            <a:r>
              <a:rPr lang="en-US" sz="1100" dirty="0">
                <a:latin typeface="Trebuchet MS"/>
                <a:cs typeface="Trebuchet MS"/>
              </a:rPr>
              <a:t>as</a:t>
            </a:r>
            <a:r>
              <a:rPr lang="en-US" sz="1100" spc="-40" dirty="0">
                <a:latin typeface="Trebuchet MS"/>
                <a:cs typeface="Trebuchet MS"/>
              </a:rPr>
              <a:t> </a:t>
            </a:r>
            <a:r>
              <a:rPr lang="en-US" sz="1100" spc="-30" dirty="0">
                <a:latin typeface="Trebuchet MS"/>
                <a:cs typeface="Trebuchet MS"/>
              </a:rPr>
              <a:t>adults,</a:t>
            </a:r>
            <a:r>
              <a:rPr lang="en-US" sz="1100" spc="-40" dirty="0">
                <a:latin typeface="Trebuchet MS"/>
                <a:cs typeface="Trebuchet MS"/>
              </a:rPr>
              <a:t> </a:t>
            </a:r>
            <a:r>
              <a:rPr lang="en-US" sz="1100" spc="-17" dirty="0">
                <a:latin typeface="Trebuchet MS"/>
                <a:cs typeface="Trebuchet MS"/>
              </a:rPr>
              <a:t>but 	</a:t>
            </a:r>
            <a:r>
              <a:rPr lang="en-US" sz="1100" spc="-30" dirty="0">
                <a:latin typeface="Trebuchet MS"/>
                <a:cs typeface="Trebuchet MS"/>
              </a:rPr>
              <a:t>rather</a:t>
            </a:r>
            <a:r>
              <a:rPr lang="en-US" sz="1100" spc="-51" dirty="0">
                <a:latin typeface="Trebuchet MS"/>
                <a:cs typeface="Trebuchet MS"/>
              </a:rPr>
              <a:t> </a:t>
            </a:r>
            <a:r>
              <a:rPr lang="en-US" sz="1100" spc="-7" dirty="0">
                <a:latin typeface="Trebuchet MS"/>
                <a:cs typeface="Trebuchet MS"/>
              </a:rPr>
              <a:t>the</a:t>
            </a:r>
            <a:r>
              <a:rPr lang="en-US" sz="1100" spc="-44" dirty="0">
                <a:latin typeface="Trebuchet MS"/>
                <a:cs typeface="Trebuchet MS"/>
              </a:rPr>
              <a:t> </a:t>
            </a:r>
            <a:r>
              <a:rPr lang="en-US" sz="1100" spc="-30" dirty="0">
                <a:latin typeface="Trebuchet MS"/>
                <a:cs typeface="Trebuchet MS"/>
              </a:rPr>
              <a:t>capacity</a:t>
            </a:r>
            <a:r>
              <a:rPr lang="en-US" sz="1100" spc="-44" dirty="0">
                <a:latin typeface="Trebuchet MS"/>
                <a:cs typeface="Trebuchet MS"/>
              </a:rPr>
              <a:t> </a:t>
            </a:r>
            <a:r>
              <a:rPr lang="en-US" sz="1100" dirty="0">
                <a:latin typeface="Trebuchet MS"/>
                <a:cs typeface="Trebuchet MS"/>
              </a:rPr>
              <a:t>to</a:t>
            </a:r>
            <a:r>
              <a:rPr lang="en-US" sz="1100" spc="-44" dirty="0">
                <a:latin typeface="Trebuchet MS"/>
                <a:cs typeface="Trebuchet MS"/>
              </a:rPr>
              <a:t> </a:t>
            </a:r>
            <a:r>
              <a:rPr lang="en-US" sz="1100" spc="-40" dirty="0">
                <a:latin typeface="Trebuchet MS"/>
                <a:cs typeface="Trebuchet MS"/>
              </a:rPr>
              <a:t>acquire </a:t>
            </a:r>
            <a:r>
              <a:rPr lang="en-US" sz="1100" dirty="0">
                <a:latin typeface="Trebuchet MS"/>
                <a:cs typeface="Trebuchet MS"/>
              </a:rPr>
              <a:t>them.</a:t>
            </a:r>
            <a:r>
              <a:rPr lang="en-US" sz="1100" spc="88" dirty="0">
                <a:latin typeface="Trebuchet MS"/>
                <a:cs typeface="Trebuchet MS"/>
              </a:rPr>
              <a:t> </a:t>
            </a:r>
            <a:r>
              <a:rPr lang="en-US" sz="1100" spc="-30" dirty="0">
                <a:latin typeface="Trebuchet MS"/>
                <a:cs typeface="Trebuchet MS"/>
              </a:rPr>
              <a:t>Indeed</a:t>
            </a:r>
            <a:r>
              <a:rPr lang="en-US" sz="1100" spc="-44" dirty="0">
                <a:latin typeface="Trebuchet MS"/>
                <a:cs typeface="Trebuchet MS"/>
              </a:rPr>
              <a:t> </a:t>
            </a:r>
            <a:r>
              <a:rPr lang="en-US" sz="1100" spc="-30" dirty="0">
                <a:latin typeface="Trebuchet MS"/>
                <a:cs typeface="Trebuchet MS"/>
              </a:rPr>
              <a:t>machine</a:t>
            </a:r>
            <a:r>
              <a:rPr lang="en-US" sz="1100" spc="-44" dirty="0">
                <a:latin typeface="Trebuchet MS"/>
                <a:cs typeface="Trebuchet MS"/>
              </a:rPr>
              <a:t> </a:t>
            </a:r>
            <a:r>
              <a:rPr lang="en-US" sz="1100" spc="-34" dirty="0">
                <a:latin typeface="Trebuchet MS"/>
                <a:cs typeface="Trebuchet MS"/>
              </a:rPr>
              <a:t>learning</a:t>
            </a:r>
            <a:r>
              <a:rPr lang="en-US" sz="1100" spc="-44" dirty="0">
                <a:latin typeface="Trebuchet MS"/>
                <a:cs typeface="Trebuchet MS"/>
              </a:rPr>
              <a:t> </a:t>
            </a:r>
            <a:r>
              <a:rPr lang="en-US" sz="1100" dirty="0">
                <a:latin typeface="Trebuchet MS"/>
                <a:cs typeface="Trebuchet MS"/>
              </a:rPr>
              <a:t>has</a:t>
            </a:r>
            <a:r>
              <a:rPr lang="en-US" sz="1100" spc="-44" dirty="0">
                <a:latin typeface="Trebuchet MS"/>
                <a:cs typeface="Trebuchet MS"/>
              </a:rPr>
              <a:t> </a:t>
            </a:r>
            <a:r>
              <a:rPr lang="en-US" sz="1100" spc="-40" dirty="0">
                <a:latin typeface="Trebuchet MS"/>
                <a:cs typeface="Trebuchet MS"/>
              </a:rPr>
              <a:t>become </a:t>
            </a:r>
            <a:r>
              <a:rPr lang="en-US" sz="1100" spc="-7" dirty="0">
                <a:latin typeface="Trebuchet MS"/>
                <a:cs typeface="Trebuchet MS"/>
              </a:rPr>
              <a:t>the</a:t>
            </a:r>
            <a:r>
              <a:rPr lang="en-US" sz="1100" spc="-44" dirty="0">
                <a:latin typeface="Trebuchet MS"/>
                <a:cs typeface="Trebuchet MS"/>
              </a:rPr>
              <a:t> </a:t>
            </a:r>
            <a:r>
              <a:rPr lang="en-US" sz="1100" spc="-30" dirty="0">
                <a:latin typeface="Trebuchet MS"/>
                <a:cs typeface="Trebuchet MS"/>
              </a:rPr>
              <a:t>primary</a:t>
            </a:r>
            <a:r>
              <a:rPr lang="en-US" sz="1100" spc="-44" dirty="0">
                <a:latin typeface="Trebuchet MS"/>
                <a:cs typeface="Trebuchet MS"/>
              </a:rPr>
              <a:t> </a:t>
            </a:r>
            <a:r>
              <a:rPr lang="en-US" sz="1100" spc="-34" dirty="0">
                <a:latin typeface="Trebuchet MS"/>
                <a:cs typeface="Trebuchet MS"/>
              </a:rPr>
              <a:t>driver</a:t>
            </a:r>
            <a:r>
              <a:rPr lang="en-US" sz="1100" spc="-44" dirty="0">
                <a:latin typeface="Trebuchet MS"/>
                <a:cs typeface="Trebuchet MS"/>
              </a:rPr>
              <a:t> </a:t>
            </a:r>
            <a:r>
              <a:rPr lang="en-US" sz="1100" dirty="0">
                <a:latin typeface="Trebuchet MS"/>
                <a:cs typeface="Trebuchet MS"/>
              </a:rPr>
              <a:t>of</a:t>
            </a:r>
            <a:r>
              <a:rPr lang="en-US" sz="1100" spc="-44" dirty="0">
                <a:latin typeface="Trebuchet MS"/>
                <a:cs typeface="Trebuchet MS"/>
              </a:rPr>
              <a:t> </a:t>
            </a:r>
            <a:r>
              <a:rPr lang="en-US" sz="1100" dirty="0">
                <a:latin typeface="Trebuchet MS"/>
                <a:cs typeface="Trebuchet MS"/>
              </a:rPr>
              <a:t>many</a:t>
            </a:r>
            <a:r>
              <a:rPr lang="en-US" sz="1100" spc="-44" dirty="0">
                <a:latin typeface="Trebuchet MS"/>
                <a:cs typeface="Trebuchet MS"/>
              </a:rPr>
              <a:t> </a:t>
            </a:r>
            <a:r>
              <a:rPr lang="en-US" sz="1100" spc="-17" dirty="0">
                <a:latin typeface="Trebuchet MS"/>
                <a:cs typeface="Trebuchet MS"/>
              </a:rPr>
              <a:t>of 	</a:t>
            </a:r>
            <a:r>
              <a:rPr lang="en-US" sz="1100" spc="-24" dirty="0">
                <a:latin typeface="Trebuchet MS"/>
                <a:cs typeface="Trebuchet MS"/>
              </a:rPr>
              <a:t>the</a:t>
            </a:r>
            <a:r>
              <a:rPr lang="en-US" sz="1100" spc="-7" dirty="0">
                <a:latin typeface="Trebuchet MS"/>
                <a:cs typeface="Trebuchet MS"/>
              </a:rPr>
              <a:t> </a:t>
            </a:r>
            <a:r>
              <a:rPr lang="en-US" sz="1100" spc="44" dirty="0">
                <a:latin typeface="Trebuchet MS"/>
                <a:cs typeface="Trebuchet MS"/>
              </a:rPr>
              <a:t>AI</a:t>
            </a:r>
            <a:r>
              <a:rPr lang="en-US" sz="1100" spc="-7" dirty="0">
                <a:latin typeface="Trebuchet MS"/>
                <a:cs typeface="Trebuchet MS"/>
              </a:rPr>
              <a:t> </a:t>
            </a:r>
            <a:r>
              <a:rPr lang="en-US" sz="1100" spc="-34" dirty="0">
                <a:latin typeface="Trebuchet MS"/>
                <a:cs typeface="Trebuchet MS"/>
              </a:rPr>
              <a:t>applications</a:t>
            </a:r>
            <a:r>
              <a:rPr lang="en-US" sz="1100" spc="-7" dirty="0">
                <a:latin typeface="Trebuchet MS"/>
                <a:cs typeface="Trebuchet MS"/>
              </a:rPr>
              <a:t> </a:t>
            </a:r>
            <a:r>
              <a:rPr lang="en-US" sz="1100" spc="-71" dirty="0">
                <a:latin typeface="Trebuchet MS"/>
                <a:cs typeface="Trebuchet MS"/>
              </a:rPr>
              <a:t>we</a:t>
            </a:r>
            <a:r>
              <a:rPr lang="en-US" sz="1100" spc="-7" dirty="0">
                <a:latin typeface="Trebuchet MS"/>
                <a:cs typeface="Trebuchet MS"/>
              </a:rPr>
              <a:t> </a:t>
            </a:r>
            <a:r>
              <a:rPr lang="en-US" sz="1100" spc="-54" dirty="0">
                <a:latin typeface="Trebuchet MS"/>
                <a:cs typeface="Trebuchet MS"/>
              </a:rPr>
              <a:t>see</a:t>
            </a:r>
            <a:r>
              <a:rPr lang="en-US" sz="1100" spc="-10" dirty="0">
                <a:latin typeface="Trebuchet MS"/>
                <a:cs typeface="Trebuchet MS"/>
              </a:rPr>
              <a:t> </a:t>
            </a:r>
            <a:r>
              <a:rPr lang="en-US" sz="1100" spc="-7" dirty="0">
                <a:latin typeface="Trebuchet MS"/>
                <a:cs typeface="Trebuchet MS"/>
              </a:rPr>
              <a:t>today.</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197902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4282" indent="-139179" algn="just">
              <a:lnSpc>
                <a:spcPct val="102000"/>
              </a:lnSpc>
              <a:spcBef>
                <a:spcPts val="61"/>
              </a:spcBef>
              <a:buFont typeface="Meiryo UI"/>
              <a:buChar char="•"/>
              <a:tabLst>
                <a:tab pos="148172" algn="l"/>
              </a:tabLst>
            </a:pPr>
            <a:r>
              <a:rPr lang="en-US" sz="1100" dirty="0">
                <a:latin typeface="Trebuchet MS"/>
                <a:cs typeface="Trebuchet MS"/>
              </a:rPr>
              <a:t>The</a:t>
            </a:r>
            <a:r>
              <a:rPr lang="en-US" sz="1100" spc="-17" dirty="0">
                <a:latin typeface="Trebuchet MS"/>
                <a:cs typeface="Trebuchet MS"/>
              </a:rPr>
              <a:t> </a:t>
            </a:r>
            <a:r>
              <a:rPr lang="en-US" sz="1100" spc="44" dirty="0">
                <a:latin typeface="Trebuchet MS"/>
                <a:cs typeface="Trebuchet MS"/>
              </a:rPr>
              <a:t>AI</a:t>
            </a:r>
            <a:r>
              <a:rPr lang="en-US" sz="1100" spc="-17" dirty="0">
                <a:latin typeface="Trebuchet MS"/>
                <a:cs typeface="Trebuchet MS"/>
              </a:rPr>
              <a:t> agents </a:t>
            </a:r>
            <a:r>
              <a:rPr lang="en-US" sz="1100" spc="-24" dirty="0">
                <a:latin typeface="Trebuchet MS"/>
                <a:cs typeface="Trebuchet MS"/>
              </a:rPr>
              <a:t>view</a:t>
            </a:r>
            <a:r>
              <a:rPr lang="en-US" sz="1100" spc="-17" dirty="0">
                <a:latin typeface="Trebuchet MS"/>
                <a:cs typeface="Trebuchet MS"/>
              </a:rPr>
              <a:t> </a:t>
            </a:r>
            <a:r>
              <a:rPr lang="en-US" sz="1100" dirty="0">
                <a:latin typeface="Trebuchet MS"/>
                <a:cs typeface="Trebuchet MS"/>
              </a:rPr>
              <a:t>is</a:t>
            </a:r>
            <a:r>
              <a:rPr lang="en-US" sz="1100" spc="-13" dirty="0">
                <a:latin typeface="Trebuchet MS"/>
                <a:cs typeface="Trebuchet MS"/>
              </a:rPr>
              <a:t> </a:t>
            </a:r>
            <a:r>
              <a:rPr lang="en-US" sz="1100" dirty="0">
                <a:latin typeface="Trebuchet MS"/>
                <a:cs typeface="Trebuchet MS"/>
              </a:rPr>
              <a:t>an</a:t>
            </a:r>
            <a:r>
              <a:rPr lang="en-US" sz="1100" spc="-17" dirty="0">
                <a:latin typeface="Trebuchet MS"/>
                <a:cs typeface="Trebuchet MS"/>
              </a:rPr>
              <a:t> </a:t>
            </a:r>
            <a:r>
              <a:rPr lang="en-US" sz="1100" spc="-20" dirty="0">
                <a:latin typeface="Trebuchet MS"/>
                <a:cs typeface="Trebuchet MS"/>
              </a:rPr>
              <a:t>inspiring</a:t>
            </a:r>
            <a:r>
              <a:rPr lang="en-US" sz="1100" spc="-17" dirty="0">
                <a:latin typeface="Trebuchet MS"/>
                <a:cs typeface="Trebuchet MS"/>
              </a:rPr>
              <a:t> quest </a:t>
            </a:r>
            <a:r>
              <a:rPr lang="en-US" sz="1100" dirty="0">
                <a:latin typeface="Trebuchet MS"/>
                <a:cs typeface="Trebuchet MS"/>
              </a:rPr>
              <a:t>to</a:t>
            </a:r>
            <a:r>
              <a:rPr lang="en-US" sz="1100" spc="-17" dirty="0">
                <a:latin typeface="Trebuchet MS"/>
                <a:cs typeface="Trebuchet MS"/>
              </a:rPr>
              <a:t> </a:t>
            </a:r>
            <a:r>
              <a:rPr lang="en-US" sz="1100" spc="-44" dirty="0">
                <a:latin typeface="Trebuchet MS"/>
                <a:cs typeface="Trebuchet MS"/>
              </a:rPr>
              <a:t>undercover</a:t>
            </a:r>
            <a:r>
              <a:rPr lang="en-US" sz="1100" spc="-13" dirty="0">
                <a:latin typeface="Trebuchet MS"/>
                <a:cs typeface="Trebuchet MS"/>
              </a:rPr>
              <a:t> </a:t>
            </a:r>
            <a:r>
              <a:rPr lang="en-US" sz="1100" spc="-7" dirty="0">
                <a:latin typeface="Trebuchet MS"/>
                <a:cs typeface="Trebuchet MS"/>
              </a:rPr>
              <a:t>the</a:t>
            </a:r>
            <a:r>
              <a:rPr lang="en-US" sz="1100" spc="-17" dirty="0">
                <a:latin typeface="Trebuchet MS"/>
                <a:cs typeface="Trebuchet MS"/>
              </a:rPr>
              <a:t> </a:t>
            </a:r>
            <a:r>
              <a:rPr lang="en-US" sz="1100" spc="-34" dirty="0">
                <a:latin typeface="Trebuchet MS"/>
                <a:cs typeface="Trebuchet MS"/>
              </a:rPr>
              <a:t>mysteries</a:t>
            </a:r>
            <a:r>
              <a:rPr lang="en-US" sz="1100" spc="-17" dirty="0">
                <a:latin typeface="Trebuchet MS"/>
                <a:cs typeface="Trebuchet MS"/>
              </a:rPr>
              <a:t> </a:t>
            </a:r>
            <a:r>
              <a:rPr lang="en-US" sz="1100" dirty="0">
                <a:latin typeface="Trebuchet MS"/>
                <a:cs typeface="Trebuchet MS"/>
              </a:rPr>
              <a:t>of</a:t>
            </a:r>
            <a:r>
              <a:rPr lang="en-US" sz="1100" spc="-17" dirty="0">
                <a:latin typeface="Trebuchet MS"/>
                <a:cs typeface="Trebuchet MS"/>
              </a:rPr>
              <a:t> </a:t>
            </a:r>
            <a:r>
              <a:rPr lang="en-US" sz="1100" spc="-44" dirty="0">
                <a:latin typeface="Trebuchet MS"/>
                <a:cs typeface="Trebuchet MS"/>
              </a:rPr>
              <a:t>intelligence</a:t>
            </a:r>
            <a:r>
              <a:rPr lang="en-US" sz="1100" spc="-17" dirty="0">
                <a:latin typeface="Trebuchet MS"/>
                <a:cs typeface="Trebuchet MS"/>
              </a:rPr>
              <a:t> </a:t>
            </a:r>
            <a:r>
              <a:rPr lang="en-US" sz="1100" dirty="0">
                <a:latin typeface="Trebuchet MS"/>
                <a:cs typeface="Trebuchet MS"/>
              </a:rPr>
              <a:t>and</a:t>
            </a:r>
            <a:r>
              <a:rPr lang="en-US" sz="1100" spc="-13" dirty="0">
                <a:latin typeface="Trebuchet MS"/>
                <a:cs typeface="Trebuchet MS"/>
              </a:rPr>
              <a:t> </a:t>
            </a:r>
            <a:r>
              <a:rPr lang="en-US" sz="1100" spc="-30" dirty="0">
                <a:latin typeface="Trebuchet MS"/>
                <a:cs typeface="Trebuchet MS"/>
              </a:rPr>
              <a:t>tackle</a:t>
            </a:r>
            <a:r>
              <a:rPr lang="en-US" sz="1100" spc="-17" dirty="0">
                <a:latin typeface="Trebuchet MS"/>
                <a:cs typeface="Trebuchet MS"/>
              </a:rPr>
              <a:t> </a:t>
            </a:r>
            <a:r>
              <a:rPr lang="en-US" sz="1100" spc="-7" dirty="0">
                <a:latin typeface="Trebuchet MS"/>
                <a:cs typeface="Trebuchet MS"/>
              </a:rPr>
              <a:t>the</a:t>
            </a:r>
            <a:r>
              <a:rPr lang="en-US" sz="1100" spc="-17" dirty="0">
                <a:latin typeface="Trebuchet MS"/>
                <a:cs typeface="Trebuchet MS"/>
              </a:rPr>
              <a:t> </a:t>
            </a:r>
            <a:r>
              <a:rPr lang="en-US" sz="1100" spc="-7" dirty="0">
                <a:latin typeface="Trebuchet MS"/>
                <a:cs typeface="Trebuchet MS"/>
              </a:rPr>
              <a:t>tasks 	</a:t>
            </a:r>
            <a:r>
              <a:rPr lang="en-US" sz="1100" dirty="0">
                <a:latin typeface="Trebuchet MS"/>
                <a:cs typeface="Trebuchet MS"/>
              </a:rPr>
              <a:t>that</a:t>
            </a:r>
            <a:r>
              <a:rPr lang="en-US" sz="1100" spc="-10" dirty="0">
                <a:latin typeface="Trebuchet MS"/>
                <a:cs typeface="Trebuchet MS"/>
              </a:rPr>
              <a:t> </a:t>
            </a:r>
            <a:r>
              <a:rPr lang="en-US" sz="1100" dirty="0">
                <a:latin typeface="Trebuchet MS"/>
                <a:cs typeface="Trebuchet MS"/>
              </a:rPr>
              <a:t>humans</a:t>
            </a:r>
            <a:r>
              <a:rPr lang="en-US" sz="1100" spc="-10" dirty="0">
                <a:latin typeface="Trebuchet MS"/>
                <a:cs typeface="Trebuchet MS"/>
              </a:rPr>
              <a:t> </a:t>
            </a:r>
            <a:r>
              <a:rPr lang="en-US" sz="1100" spc="-24" dirty="0">
                <a:latin typeface="Trebuchet MS"/>
                <a:cs typeface="Trebuchet MS"/>
              </a:rPr>
              <a:t>are</a:t>
            </a:r>
            <a:r>
              <a:rPr lang="en-US" sz="1100" spc="-10" dirty="0">
                <a:latin typeface="Trebuchet MS"/>
                <a:cs typeface="Trebuchet MS"/>
              </a:rPr>
              <a:t> </a:t>
            </a:r>
            <a:r>
              <a:rPr lang="en-US" sz="1100" dirty="0">
                <a:latin typeface="Trebuchet MS"/>
                <a:cs typeface="Trebuchet MS"/>
              </a:rPr>
              <a:t>good</a:t>
            </a:r>
            <a:r>
              <a:rPr lang="en-US" sz="1100" spc="-10" dirty="0">
                <a:latin typeface="Trebuchet MS"/>
                <a:cs typeface="Trebuchet MS"/>
              </a:rPr>
              <a:t> </a:t>
            </a:r>
            <a:r>
              <a:rPr lang="en-US" sz="1100" dirty="0">
                <a:latin typeface="Trebuchet MS"/>
                <a:cs typeface="Trebuchet MS"/>
              </a:rPr>
              <a:t>at.</a:t>
            </a:r>
            <a:r>
              <a:rPr lang="en-US" sz="1100" spc="169" dirty="0">
                <a:latin typeface="Trebuchet MS"/>
                <a:cs typeface="Trebuchet MS"/>
              </a:rPr>
              <a:t> </a:t>
            </a:r>
            <a:r>
              <a:rPr lang="en-US" sz="1100" dirty="0">
                <a:latin typeface="Trebuchet MS"/>
                <a:cs typeface="Trebuchet MS"/>
              </a:rPr>
              <a:t>While</a:t>
            </a:r>
            <a:r>
              <a:rPr lang="en-US" sz="1100" spc="-10" dirty="0">
                <a:latin typeface="Trebuchet MS"/>
                <a:cs typeface="Trebuchet MS"/>
              </a:rPr>
              <a:t> </a:t>
            </a:r>
            <a:r>
              <a:rPr lang="en-US" sz="1100" spc="-37" dirty="0">
                <a:latin typeface="Trebuchet MS"/>
                <a:cs typeface="Trebuchet MS"/>
              </a:rPr>
              <a:t>there</a:t>
            </a:r>
            <a:r>
              <a:rPr lang="en-US" sz="1100" spc="-10" dirty="0">
                <a:latin typeface="Trebuchet MS"/>
                <a:cs typeface="Trebuchet MS"/>
              </a:rPr>
              <a:t> </a:t>
            </a:r>
            <a:r>
              <a:rPr lang="en-US" sz="1100" dirty="0">
                <a:latin typeface="Trebuchet MS"/>
                <a:cs typeface="Trebuchet MS"/>
              </a:rPr>
              <a:t>has</a:t>
            </a:r>
            <a:r>
              <a:rPr lang="en-US" sz="1100" spc="-10" dirty="0">
                <a:latin typeface="Trebuchet MS"/>
                <a:cs typeface="Trebuchet MS"/>
              </a:rPr>
              <a:t> </a:t>
            </a:r>
            <a:r>
              <a:rPr lang="en-US" sz="1100" spc="-24" dirty="0">
                <a:latin typeface="Trebuchet MS"/>
                <a:cs typeface="Trebuchet MS"/>
              </a:rPr>
              <a:t>been</a:t>
            </a:r>
            <a:r>
              <a:rPr lang="en-US" sz="1100" spc="-7" dirty="0">
                <a:latin typeface="Trebuchet MS"/>
                <a:cs typeface="Trebuchet MS"/>
              </a:rPr>
              <a:t> </a:t>
            </a:r>
            <a:r>
              <a:rPr lang="en-US" sz="1100" dirty="0">
                <a:latin typeface="Trebuchet MS"/>
                <a:cs typeface="Trebuchet MS"/>
              </a:rPr>
              <a:t>a</a:t>
            </a:r>
            <a:r>
              <a:rPr lang="en-US" sz="1100" spc="-10" dirty="0">
                <a:latin typeface="Trebuchet MS"/>
                <a:cs typeface="Trebuchet MS"/>
              </a:rPr>
              <a:t> </a:t>
            </a:r>
            <a:r>
              <a:rPr lang="en-US" sz="1100" dirty="0">
                <a:latin typeface="Trebuchet MS"/>
                <a:cs typeface="Trebuchet MS"/>
              </a:rPr>
              <a:t>lot</a:t>
            </a:r>
            <a:r>
              <a:rPr lang="en-US" sz="1100" spc="-10"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spc="-27" dirty="0">
                <a:latin typeface="Trebuchet MS"/>
                <a:cs typeface="Trebuchet MS"/>
              </a:rPr>
              <a:t>progress,</a:t>
            </a:r>
            <a:r>
              <a:rPr lang="en-US" sz="1100" spc="3" dirty="0">
                <a:latin typeface="Trebuchet MS"/>
                <a:cs typeface="Trebuchet MS"/>
              </a:rPr>
              <a:t> </a:t>
            </a:r>
            <a:r>
              <a:rPr lang="en-US" sz="1100" spc="-7" dirty="0">
                <a:latin typeface="Trebuchet MS"/>
                <a:cs typeface="Trebuchet MS"/>
              </a:rPr>
              <a:t>we</a:t>
            </a:r>
            <a:r>
              <a:rPr lang="en-US" sz="1100" spc="-10" dirty="0">
                <a:latin typeface="Trebuchet MS"/>
                <a:cs typeface="Trebuchet MS"/>
              </a:rPr>
              <a:t> </a:t>
            </a:r>
            <a:r>
              <a:rPr lang="en-US" sz="1100" spc="-13" dirty="0">
                <a:latin typeface="Trebuchet MS"/>
                <a:cs typeface="Trebuchet MS"/>
              </a:rPr>
              <a:t>still</a:t>
            </a:r>
            <a:r>
              <a:rPr lang="en-US" sz="1100" spc="-10" dirty="0">
                <a:latin typeface="Trebuchet MS"/>
                <a:cs typeface="Trebuchet MS"/>
              </a:rPr>
              <a:t> </a:t>
            </a:r>
            <a:r>
              <a:rPr lang="en-US" sz="1100" spc="-7" dirty="0">
                <a:latin typeface="Trebuchet MS"/>
                <a:cs typeface="Trebuchet MS"/>
              </a:rPr>
              <a:t>have</a:t>
            </a:r>
            <a:r>
              <a:rPr lang="en-US" sz="1100" spc="-10" dirty="0">
                <a:latin typeface="Trebuchet MS"/>
                <a:cs typeface="Trebuchet MS"/>
              </a:rPr>
              <a:t> </a:t>
            </a:r>
            <a:r>
              <a:rPr lang="en-US" sz="1100" dirty="0">
                <a:latin typeface="Trebuchet MS"/>
                <a:cs typeface="Trebuchet MS"/>
              </a:rPr>
              <a:t>a</a:t>
            </a:r>
            <a:r>
              <a:rPr lang="en-US" sz="1100" spc="-10" dirty="0">
                <a:latin typeface="Trebuchet MS"/>
                <a:cs typeface="Trebuchet MS"/>
              </a:rPr>
              <a:t> </a:t>
            </a:r>
            <a:r>
              <a:rPr lang="en-US" sz="1100" dirty="0">
                <a:latin typeface="Trebuchet MS"/>
                <a:cs typeface="Trebuchet MS"/>
              </a:rPr>
              <a:t>long</a:t>
            </a:r>
            <a:r>
              <a:rPr lang="en-US" sz="1100" spc="-10" dirty="0">
                <a:latin typeface="Trebuchet MS"/>
                <a:cs typeface="Trebuchet MS"/>
              </a:rPr>
              <a:t> </a:t>
            </a:r>
            <a:r>
              <a:rPr lang="en-US" sz="1100" spc="-7" dirty="0">
                <a:latin typeface="Trebuchet MS"/>
                <a:cs typeface="Trebuchet MS"/>
              </a:rPr>
              <a:t>way</a:t>
            </a:r>
            <a:r>
              <a:rPr lang="en-US" sz="1100" spc="-10"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dirty="0">
                <a:latin typeface="Trebuchet MS"/>
                <a:cs typeface="Trebuchet MS"/>
              </a:rPr>
              <a:t>go</a:t>
            </a:r>
            <a:r>
              <a:rPr lang="en-US" sz="1100" spc="-10" dirty="0">
                <a:latin typeface="Trebuchet MS"/>
                <a:cs typeface="Trebuchet MS"/>
              </a:rPr>
              <a:t> </a:t>
            </a:r>
            <a:r>
              <a:rPr lang="en-US" sz="1100" spc="-7" dirty="0">
                <a:latin typeface="Trebuchet MS"/>
                <a:cs typeface="Trebuchet MS"/>
              </a:rPr>
              <a:t>along 	</a:t>
            </a:r>
            <a:r>
              <a:rPr lang="en-US" sz="1100" dirty="0">
                <a:latin typeface="Trebuchet MS"/>
                <a:cs typeface="Trebuchet MS"/>
              </a:rPr>
              <a:t>some</a:t>
            </a:r>
            <a:r>
              <a:rPr lang="en-US" sz="1100" spc="-34" dirty="0">
                <a:latin typeface="Trebuchet MS"/>
                <a:cs typeface="Trebuchet MS"/>
              </a:rPr>
              <a:t> </a:t>
            </a:r>
            <a:r>
              <a:rPr lang="en-US" sz="1100" spc="-7" dirty="0">
                <a:latin typeface="Trebuchet MS"/>
                <a:cs typeface="Trebuchet MS"/>
              </a:rPr>
              <a:t>dimensions:</a:t>
            </a:r>
            <a:r>
              <a:rPr lang="en-US" sz="1100" spc="105" dirty="0">
                <a:latin typeface="Trebuchet MS"/>
                <a:cs typeface="Trebuchet MS"/>
              </a:rPr>
              <a:t> </a:t>
            </a:r>
            <a:r>
              <a:rPr lang="en-US" sz="1100" dirty="0">
                <a:latin typeface="Trebuchet MS"/>
                <a:cs typeface="Trebuchet MS"/>
              </a:rPr>
              <a:t>for</a:t>
            </a:r>
            <a:r>
              <a:rPr lang="en-US" sz="1100" spc="-34" dirty="0">
                <a:latin typeface="Trebuchet MS"/>
                <a:cs typeface="Trebuchet MS"/>
              </a:rPr>
              <a:t> </a:t>
            </a:r>
            <a:r>
              <a:rPr lang="en-US" sz="1100" spc="-44" dirty="0">
                <a:latin typeface="Trebuchet MS"/>
                <a:cs typeface="Trebuchet MS"/>
              </a:rPr>
              <a:t>example,</a:t>
            </a:r>
            <a:r>
              <a:rPr lang="en-US" sz="1100" spc="-17" dirty="0">
                <a:latin typeface="Trebuchet MS"/>
                <a:cs typeface="Trebuchet MS"/>
              </a:rPr>
              <a:t> </a:t>
            </a:r>
            <a:r>
              <a:rPr lang="en-US" sz="1100" dirty="0">
                <a:latin typeface="Trebuchet MS"/>
                <a:cs typeface="Trebuchet MS"/>
              </a:rPr>
              <a:t>the</a:t>
            </a:r>
            <a:r>
              <a:rPr lang="en-US" sz="1100" spc="-34" dirty="0">
                <a:latin typeface="Trebuchet MS"/>
                <a:cs typeface="Trebuchet MS"/>
              </a:rPr>
              <a:t> </a:t>
            </a:r>
            <a:r>
              <a:rPr lang="en-US" sz="1100" spc="-20" dirty="0">
                <a:latin typeface="Trebuchet MS"/>
                <a:cs typeface="Trebuchet MS"/>
              </a:rPr>
              <a:t>ability</a:t>
            </a:r>
            <a:r>
              <a:rPr lang="en-US" sz="1100" spc="-30"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30" dirty="0">
                <a:latin typeface="Trebuchet MS"/>
                <a:cs typeface="Trebuchet MS"/>
              </a:rPr>
              <a:t>learn </a:t>
            </a:r>
            <a:r>
              <a:rPr lang="en-US" sz="1100" spc="-7" dirty="0">
                <a:latin typeface="Trebuchet MS"/>
                <a:cs typeface="Trebuchet MS"/>
              </a:rPr>
              <a:t>quickly</a:t>
            </a:r>
            <a:r>
              <a:rPr lang="en-US" sz="1100" spc="-30" dirty="0">
                <a:latin typeface="Trebuchet MS"/>
                <a:cs typeface="Trebuchet MS"/>
              </a:rPr>
              <a:t> </a:t>
            </a:r>
            <a:r>
              <a:rPr lang="en-US" sz="1100" dirty="0">
                <a:latin typeface="Trebuchet MS"/>
                <a:cs typeface="Trebuchet MS"/>
              </a:rPr>
              <a:t>from</a:t>
            </a:r>
            <a:r>
              <a:rPr lang="en-US" sz="1100" spc="-34" dirty="0">
                <a:latin typeface="Trebuchet MS"/>
                <a:cs typeface="Trebuchet MS"/>
              </a:rPr>
              <a:t> </a:t>
            </a:r>
            <a:r>
              <a:rPr lang="en-US" sz="1100" spc="-7" dirty="0">
                <a:latin typeface="Trebuchet MS"/>
                <a:cs typeface="Trebuchet MS"/>
              </a:rPr>
              <a:t>few</a:t>
            </a:r>
            <a:r>
              <a:rPr lang="en-US" sz="1100" spc="-30" dirty="0">
                <a:latin typeface="Trebuchet MS"/>
                <a:cs typeface="Trebuchet MS"/>
              </a:rPr>
              <a:t> examples</a:t>
            </a:r>
            <a:r>
              <a:rPr lang="en-US" sz="1100" spc="-34" dirty="0">
                <a:latin typeface="Trebuchet MS"/>
                <a:cs typeface="Trebuchet MS"/>
              </a:rPr>
              <a:t> </a:t>
            </a:r>
            <a:r>
              <a:rPr lang="en-US" sz="1100" dirty="0">
                <a:latin typeface="Trebuchet MS"/>
                <a:cs typeface="Trebuchet MS"/>
              </a:rPr>
              <a:t>or</a:t>
            </a:r>
            <a:r>
              <a:rPr lang="en-US" sz="1100" spc="-30" dirty="0">
                <a:latin typeface="Trebuchet MS"/>
                <a:cs typeface="Trebuchet MS"/>
              </a:rPr>
              <a:t> </a:t>
            </a:r>
            <a:r>
              <a:rPr lang="en-US" sz="1100" dirty="0">
                <a:latin typeface="Trebuchet MS"/>
                <a:cs typeface="Trebuchet MS"/>
              </a:rPr>
              <a:t>the</a:t>
            </a:r>
            <a:r>
              <a:rPr lang="en-US" sz="1100" spc="-34" dirty="0">
                <a:latin typeface="Trebuchet MS"/>
                <a:cs typeface="Trebuchet MS"/>
              </a:rPr>
              <a:t> </a:t>
            </a:r>
            <a:r>
              <a:rPr lang="en-US" sz="1100" spc="-20" dirty="0">
                <a:latin typeface="Trebuchet MS"/>
                <a:cs typeface="Trebuchet MS"/>
              </a:rPr>
              <a:t>ability</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perform 	</a:t>
            </a:r>
            <a:r>
              <a:rPr lang="en-US" sz="1100" spc="-37" dirty="0">
                <a:latin typeface="Trebuchet MS"/>
                <a:cs typeface="Trebuchet MS"/>
              </a:rPr>
              <a:t>commonsense</a:t>
            </a:r>
            <a:r>
              <a:rPr lang="en-US" sz="1100" spc="-24"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pPr marL="147316" marR="3426" indent="-139179" algn="just">
              <a:lnSpc>
                <a:spcPts val="1322"/>
              </a:lnSpc>
              <a:spcBef>
                <a:spcPts val="44"/>
              </a:spcBef>
              <a:buFont typeface="Meiryo UI"/>
              <a:buChar char="•"/>
              <a:tabLst>
                <a:tab pos="148172" algn="l"/>
              </a:tabLst>
            </a:pPr>
            <a:r>
              <a:rPr lang="en-US" sz="1100" spc="-37" dirty="0">
                <a:latin typeface="Trebuchet MS"/>
                <a:cs typeface="Trebuchet MS"/>
              </a:rPr>
              <a:t>There</a:t>
            </a:r>
            <a:r>
              <a:rPr lang="en-US" sz="1100" spc="-47" dirty="0">
                <a:latin typeface="Trebuchet MS"/>
                <a:cs typeface="Trebuchet MS"/>
              </a:rPr>
              <a:t> </a:t>
            </a:r>
            <a:r>
              <a:rPr lang="en-US" sz="1100" spc="-20" dirty="0">
                <a:latin typeface="Trebuchet MS"/>
                <a:cs typeface="Trebuchet MS"/>
              </a:rPr>
              <a:t>is</a:t>
            </a:r>
            <a:r>
              <a:rPr lang="en-US" sz="1100" spc="-61" dirty="0">
                <a:latin typeface="Trebuchet MS"/>
                <a:cs typeface="Trebuchet MS"/>
              </a:rPr>
              <a:t> </a:t>
            </a:r>
            <a:r>
              <a:rPr lang="en-US" sz="1100" spc="-47" dirty="0">
                <a:latin typeface="Trebuchet MS"/>
                <a:cs typeface="Trebuchet MS"/>
              </a:rPr>
              <a:t>still</a:t>
            </a:r>
            <a:r>
              <a:rPr lang="en-US" sz="1100" spc="-34" dirty="0">
                <a:latin typeface="Trebuchet MS"/>
                <a:cs typeface="Trebuchet MS"/>
              </a:rPr>
              <a:t> </a:t>
            </a:r>
            <a:r>
              <a:rPr lang="en-US" sz="1100" dirty="0">
                <a:latin typeface="Trebuchet MS"/>
                <a:cs typeface="Trebuchet MS"/>
              </a:rPr>
              <a:t>a</a:t>
            </a:r>
            <a:r>
              <a:rPr lang="en-US" sz="1100" spc="-81" dirty="0">
                <a:latin typeface="Trebuchet MS"/>
                <a:cs typeface="Trebuchet MS"/>
              </a:rPr>
              <a:t> </a:t>
            </a:r>
            <a:r>
              <a:rPr lang="en-US" sz="1100" spc="-37" dirty="0">
                <a:latin typeface="Trebuchet MS"/>
                <a:cs typeface="Trebuchet MS"/>
              </a:rPr>
              <a:t>huge</a:t>
            </a:r>
            <a:r>
              <a:rPr lang="en-US" sz="1100" spc="-44" dirty="0">
                <a:latin typeface="Trebuchet MS"/>
                <a:cs typeface="Trebuchet MS"/>
              </a:rPr>
              <a:t> </a:t>
            </a:r>
            <a:r>
              <a:rPr lang="en-US" sz="1100" spc="-13" dirty="0">
                <a:latin typeface="Trebuchet MS"/>
                <a:cs typeface="Trebuchet MS"/>
              </a:rPr>
              <a:t>gap</a:t>
            </a:r>
            <a:r>
              <a:rPr lang="en-US" sz="1100" spc="-67" dirty="0">
                <a:latin typeface="Trebuchet MS"/>
                <a:cs typeface="Trebuchet MS"/>
              </a:rPr>
              <a:t> </a:t>
            </a:r>
            <a:r>
              <a:rPr lang="en-US" sz="1100" spc="-77" dirty="0">
                <a:latin typeface="Trebuchet MS"/>
                <a:cs typeface="Trebuchet MS"/>
              </a:rPr>
              <a:t>between</a:t>
            </a:r>
            <a:r>
              <a:rPr lang="en-US" sz="1100" spc="-3" dirty="0">
                <a:latin typeface="Trebuchet MS"/>
                <a:cs typeface="Trebuchet MS"/>
              </a:rPr>
              <a:t> </a:t>
            </a:r>
            <a:r>
              <a:rPr lang="en-US" sz="1100" spc="-64" dirty="0">
                <a:latin typeface="Trebuchet MS"/>
                <a:cs typeface="Trebuchet MS"/>
              </a:rPr>
              <a:t>the</a:t>
            </a:r>
            <a:r>
              <a:rPr lang="en-US" sz="1100" spc="-17" dirty="0">
                <a:latin typeface="Trebuchet MS"/>
                <a:cs typeface="Trebuchet MS"/>
              </a:rPr>
              <a:t> </a:t>
            </a:r>
            <a:r>
              <a:rPr lang="en-US" sz="1100" spc="-54" dirty="0">
                <a:latin typeface="Trebuchet MS"/>
                <a:cs typeface="Trebuchet MS"/>
              </a:rPr>
              <a:t>regimes</a:t>
            </a:r>
            <a:r>
              <a:rPr lang="en-US" sz="1100" spc="-27" dirty="0">
                <a:latin typeface="Trebuchet MS"/>
                <a:cs typeface="Trebuchet MS"/>
              </a:rPr>
              <a:t> </a:t>
            </a:r>
            <a:r>
              <a:rPr lang="en-US" sz="1100" spc="-37" dirty="0">
                <a:latin typeface="Trebuchet MS"/>
                <a:cs typeface="Trebuchet MS"/>
              </a:rPr>
              <a:t>that</a:t>
            </a:r>
            <a:r>
              <a:rPr lang="en-US" sz="1100" spc="-44" dirty="0">
                <a:latin typeface="Trebuchet MS"/>
                <a:cs typeface="Trebuchet MS"/>
              </a:rPr>
              <a:t> </a:t>
            </a:r>
            <a:r>
              <a:rPr lang="en-US" sz="1100" spc="-20" dirty="0">
                <a:latin typeface="Trebuchet MS"/>
                <a:cs typeface="Trebuchet MS"/>
              </a:rPr>
              <a:t>humans</a:t>
            </a:r>
            <a:r>
              <a:rPr lang="en-US" sz="1100" spc="-37" dirty="0">
                <a:latin typeface="Trebuchet MS"/>
                <a:cs typeface="Trebuchet MS"/>
              </a:rPr>
              <a:t> </a:t>
            </a:r>
            <a:r>
              <a:rPr lang="en-US" sz="1100" spc="-30" dirty="0">
                <a:latin typeface="Trebuchet MS"/>
                <a:cs typeface="Trebuchet MS"/>
              </a:rPr>
              <a:t>and</a:t>
            </a:r>
            <a:r>
              <a:rPr lang="en-US" sz="1100" spc="-37" dirty="0">
                <a:latin typeface="Trebuchet MS"/>
                <a:cs typeface="Trebuchet MS"/>
              </a:rPr>
              <a:t> </a:t>
            </a:r>
            <a:r>
              <a:rPr lang="en-US" sz="1100" spc="-40" dirty="0">
                <a:latin typeface="Trebuchet MS"/>
                <a:cs typeface="Trebuchet MS"/>
              </a:rPr>
              <a:t>machines </a:t>
            </a:r>
            <a:r>
              <a:rPr lang="en-US" sz="1100" spc="-57" dirty="0">
                <a:latin typeface="Trebuchet MS"/>
                <a:cs typeface="Trebuchet MS"/>
              </a:rPr>
              <a:t>operate</a:t>
            </a:r>
            <a:r>
              <a:rPr lang="en-US" sz="1100" spc="-27" dirty="0">
                <a:latin typeface="Trebuchet MS"/>
                <a:cs typeface="Trebuchet MS"/>
              </a:rPr>
              <a:t> </a:t>
            </a:r>
            <a:r>
              <a:rPr lang="en-US" sz="1100" dirty="0">
                <a:latin typeface="Trebuchet MS"/>
                <a:cs typeface="Trebuchet MS"/>
              </a:rPr>
              <a:t>in.</a:t>
            </a:r>
            <a:r>
              <a:rPr lang="en-US" sz="1100" spc="132" dirty="0">
                <a:latin typeface="Trebuchet MS"/>
                <a:cs typeface="Trebuchet MS"/>
              </a:rPr>
              <a:t> </a:t>
            </a:r>
            <a:r>
              <a:rPr lang="en-US" sz="1100" spc="-17" dirty="0">
                <a:latin typeface="Trebuchet MS"/>
                <a:cs typeface="Trebuchet MS"/>
              </a:rPr>
              <a:t>For</a:t>
            </a:r>
            <a:r>
              <a:rPr lang="en-US" sz="1100" spc="-37" dirty="0">
                <a:latin typeface="Trebuchet MS"/>
                <a:cs typeface="Trebuchet MS"/>
              </a:rPr>
              <a:t> </a:t>
            </a:r>
            <a:r>
              <a:rPr lang="en-US" sz="1100" spc="-67" dirty="0">
                <a:latin typeface="Trebuchet MS"/>
                <a:cs typeface="Trebuchet MS"/>
              </a:rPr>
              <a:t>example,</a:t>
            </a:r>
            <a:r>
              <a:rPr lang="en-US" sz="1100" spc="-13" dirty="0">
                <a:latin typeface="Trebuchet MS"/>
                <a:cs typeface="Trebuchet MS"/>
              </a:rPr>
              <a:t> </a:t>
            </a:r>
            <a:r>
              <a:rPr lang="en-US" sz="1100" spc="-7" dirty="0">
                <a:latin typeface="Trebuchet MS"/>
                <a:cs typeface="Trebuchet MS"/>
              </a:rPr>
              <a:t>AlphaGo 	</a:t>
            </a:r>
            <a:r>
              <a:rPr lang="en-US" sz="1100" spc="-54" dirty="0">
                <a:latin typeface="Trebuchet MS"/>
                <a:cs typeface="Trebuchet MS"/>
              </a:rPr>
              <a:t>learned</a:t>
            </a:r>
            <a:r>
              <a:rPr lang="en-US" sz="1100" spc="-30" dirty="0">
                <a:latin typeface="Trebuchet MS"/>
                <a:cs typeface="Trebuchet MS"/>
              </a:rPr>
              <a:t> </a:t>
            </a:r>
            <a:r>
              <a:rPr lang="en-US" sz="1100" dirty="0">
                <a:latin typeface="Trebuchet MS"/>
                <a:cs typeface="Trebuchet MS"/>
              </a:rPr>
              <a:t>from</a:t>
            </a:r>
            <a:r>
              <a:rPr lang="en-US" sz="1100" spc="-34" dirty="0">
                <a:latin typeface="Trebuchet MS"/>
                <a:cs typeface="Trebuchet MS"/>
              </a:rPr>
              <a:t> </a:t>
            </a:r>
            <a:r>
              <a:rPr lang="en-US" sz="1100" dirty="0">
                <a:latin typeface="Trebuchet MS"/>
                <a:cs typeface="Trebuchet MS"/>
              </a:rPr>
              <a:t>19.6</a:t>
            </a:r>
            <a:r>
              <a:rPr lang="en-US" sz="1100" spc="-34" dirty="0">
                <a:latin typeface="Trebuchet MS"/>
                <a:cs typeface="Trebuchet MS"/>
              </a:rPr>
              <a:t> </a:t>
            </a:r>
            <a:r>
              <a:rPr lang="en-US" sz="1100" spc="-24" dirty="0">
                <a:latin typeface="Trebuchet MS"/>
                <a:cs typeface="Trebuchet MS"/>
              </a:rPr>
              <a:t>million</a:t>
            </a:r>
            <a:r>
              <a:rPr lang="en-US" sz="1100" spc="-30" dirty="0">
                <a:latin typeface="Trebuchet MS"/>
                <a:cs typeface="Trebuchet MS"/>
              </a:rPr>
              <a:t> </a:t>
            </a:r>
            <a:r>
              <a:rPr lang="en-US" sz="1100" spc="-20" dirty="0">
                <a:latin typeface="Trebuchet MS"/>
                <a:cs typeface="Trebuchet MS"/>
              </a:rPr>
              <a:t>games,</a:t>
            </a:r>
            <a:r>
              <a:rPr lang="en-US" sz="1100" spc="-24" dirty="0">
                <a:latin typeface="Trebuchet MS"/>
                <a:cs typeface="Trebuchet MS"/>
              </a:rPr>
              <a:t> </a:t>
            </a:r>
            <a:r>
              <a:rPr lang="en-US" sz="1100" dirty="0">
                <a:latin typeface="Trebuchet MS"/>
                <a:cs typeface="Trebuchet MS"/>
              </a:rPr>
              <a:t>but</a:t>
            </a:r>
            <a:r>
              <a:rPr lang="en-US" sz="1100" spc="-30" dirty="0">
                <a:latin typeface="Trebuchet MS"/>
                <a:cs typeface="Trebuchet MS"/>
              </a:rPr>
              <a:t> </a:t>
            </a:r>
            <a:r>
              <a:rPr lang="en-US" sz="1100" dirty="0">
                <a:latin typeface="Trebuchet MS"/>
                <a:cs typeface="Trebuchet MS"/>
              </a:rPr>
              <a:t>can</a:t>
            </a:r>
            <a:r>
              <a:rPr lang="en-US" sz="1100" spc="-34" dirty="0">
                <a:latin typeface="Trebuchet MS"/>
                <a:cs typeface="Trebuchet MS"/>
              </a:rPr>
              <a:t> </a:t>
            </a:r>
            <a:r>
              <a:rPr lang="en-US" sz="1100" dirty="0">
                <a:latin typeface="Trebuchet MS"/>
                <a:cs typeface="Trebuchet MS"/>
              </a:rPr>
              <a:t>only</a:t>
            </a:r>
            <a:r>
              <a:rPr lang="en-US" sz="1100" spc="-30" dirty="0">
                <a:latin typeface="Trebuchet MS"/>
                <a:cs typeface="Trebuchet MS"/>
              </a:rPr>
              <a:t> </a:t>
            </a:r>
            <a:r>
              <a:rPr lang="en-US" sz="1100" dirty="0">
                <a:latin typeface="Trebuchet MS"/>
                <a:cs typeface="Trebuchet MS"/>
              </a:rPr>
              <a:t>do</a:t>
            </a:r>
            <a:r>
              <a:rPr lang="en-US" sz="1100" spc="-30" dirty="0">
                <a:latin typeface="Trebuchet MS"/>
                <a:cs typeface="Trebuchet MS"/>
              </a:rPr>
              <a:t> </a:t>
            </a:r>
            <a:r>
              <a:rPr lang="en-US" sz="1100" dirty="0">
                <a:latin typeface="Trebuchet MS"/>
                <a:cs typeface="Trebuchet MS"/>
              </a:rPr>
              <a:t>one</a:t>
            </a:r>
            <a:r>
              <a:rPr lang="en-US" sz="1100" spc="-34" dirty="0">
                <a:latin typeface="Trebuchet MS"/>
                <a:cs typeface="Trebuchet MS"/>
              </a:rPr>
              <a:t> </a:t>
            </a:r>
            <a:r>
              <a:rPr lang="en-US" sz="1100" dirty="0">
                <a:latin typeface="Trebuchet MS"/>
                <a:cs typeface="Trebuchet MS"/>
              </a:rPr>
              <a:t>thing:</a:t>
            </a:r>
            <a:r>
              <a:rPr lang="en-US" sz="1100" spc="91" dirty="0">
                <a:latin typeface="Trebuchet MS"/>
                <a:cs typeface="Trebuchet MS"/>
              </a:rPr>
              <a:t> </a:t>
            </a:r>
            <a:r>
              <a:rPr lang="en-US" sz="1100" spc="-7" dirty="0">
                <a:latin typeface="Trebuchet MS"/>
                <a:cs typeface="Trebuchet MS"/>
              </a:rPr>
              <a:t>play</a:t>
            </a:r>
            <a:r>
              <a:rPr lang="en-US" sz="1100" spc="-34" dirty="0">
                <a:latin typeface="Trebuchet MS"/>
                <a:cs typeface="Trebuchet MS"/>
              </a:rPr>
              <a:t> </a:t>
            </a:r>
            <a:r>
              <a:rPr lang="en-US" sz="1100" dirty="0">
                <a:latin typeface="Trebuchet MS"/>
                <a:cs typeface="Trebuchet MS"/>
              </a:rPr>
              <a:t>Go.</a:t>
            </a:r>
            <a:r>
              <a:rPr lang="en-US" sz="1100" spc="125" dirty="0">
                <a:latin typeface="Trebuchet MS"/>
                <a:cs typeface="Trebuchet MS"/>
              </a:rPr>
              <a:t> </a:t>
            </a:r>
            <a:r>
              <a:rPr lang="en-US" sz="1100" dirty="0">
                <a:latin typeface="Trebuchet MS"/>
                <a:cs typeface="Trebuchet MS"/>
              </a:rPr>
              <a:t>Humans</a:t>
            </a:r>
            <a:r>
              <a:rPr lang="en-US" sz="1100" spc="-30"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other</a:t>
            </a:r>
            <a:r>
              <a:rPr lang="en-US" sz="1100" spc="-30" dirty="0">
                <a:latin typeface="Trebuchet MS"/>
                <a:cs typeface="Trebuchet MS"/>
              </a:rPr>
              <a:t> </a:t>
            </a:r>
            <a:r>
              <a:rPr lang="en-US" sz="1100" dirty="0">
                <a:latin typeface="Trebuchet MS"/>
                <a:cs typeface="Trebuchet MS"/>
              </a:rPr>
              <a:t>hand</a:t>
            </a:r>
            <a:r>
              <a:rPr lang="en-US" sz="1100" spc="-34" dirty="0">
                <a:latin typeface="Trebuchet MS"/>
                <a:cs typeface="Trebuchet MS"/>
              </a:rPr>
              <a:t> </a:t>
            </a:r>
            <a:r>
              <a:rPr lang="en-US" sz="1100" spc="-7" dirty="0">
                <a:latin typeface="Trebuchet MS"/>
                <a:cs typeface="Trebuchet MS"/>
              </a:rPr>
              <a:t>learn 	</a:t>
            </a:r>
            <a:r>
              <a:rPr lang="en-US" sz="1100" spc="-13" dirty="0">
                <a:latin typeface="Trebuchet MS"/>
                <a:cs typeface="Trebuchet MS"/>
              </a:rPr>
              <a:t>from</a:t>
            </a:r>
            <a:r>
              <a:rPr lang="en-US" sz="1100" spc="-67" dirty="0">
                <a:latin typeface="Trebuchet MS"/>
                <a:cs typeface="Trebuchet MS"/>
              </a:rPr>
              <a:t> </a:t>
            </a:r>
            <a:r>
              <a:rPr lang="en-US" sz="1100" dirty="0">
                <a:latin typeface="Trebuchet MS"/>
                <a:cs typeface="Trebuchet MS"/>
              </a:rPr>
              <a:t>a</a:t>
            </a:r>
            <a:r>
              <a:rPr lang="en-US" sz="1100" spc="-40" dirty="0">
                <a:latin typeface="Trebuchet MS"/>
                <a:cs typeface="Trebuchet MS"/>
              </a:rPr>
              <a:t> </a:t>
            </a:r>
            <a:r>
              <a:rPr lang="en-US" sz="1100" spc="-7" dirty="0">
                <a:latin typeface="Trebuchet MS"/>
                <a:cs typeface="Trebuchet MS"/>
              </a:rPr>
              <a:t>much</a:t>
            </a:r>
            <a:r>
              <a:rPr lang="en-US" sz="1100" spc="-40" dirty="0">
                <a:latin typeface="Trebuchet MS"/>
                <a:cs typeface="Trebuchet MS"/>
              </a:rPr>
              <a:t> </a:t>
            </a:r>
            <a:r>
              <a:rPr lang="en-US" sz="1100" spc="-47" dirty="0">
                <a:latin typeface="Trebuchet MS"/>
                <a:cs typeface="Trebuchet MS"/>
              </a:rPr>
              <a:t>wider</a:t>
            </a:r>
            <a:r>
              <a:rPr lang="en-US" sz="1100" spc="-34" dirty="0">
                <a:latin typeface="Trebuchet MS"/>
                <a:cs typeface="Trebuchet MS"/>
              </a:rPr>
              <a:t> </a:t>
            </a:r>
            <a:r>
              <a:rPr lang="en-US" sz="1100" spc="-24" dirty="0">
                <a:latin typeface="Trebuchet MS"/>
                <a:cs typeface="Trebuchet MS"/>
              </a:rPr>
              <a:t>set</a:t>
            </a:r>
            <a:r>
              <a:rPr lang="en-US" sz="1100" spc="-40" dirty="0">
                <a:latin typeface="Trebuchet MS"/>
                <a:cs typeface="Trebuchet MS"/>
              </a:rPr>
              <a:t> </a:t>
            </a:r>
            <a:r>
              <a:rPr lang="en-US" sz="1100" dirty="0">
                <a:latin typeface="Trebuchet MS"/>
                <a:cs typeface="Trebuchet MS"/>
              </a:rPr>
              <a:t>of</a:t>
            </a:r>
            <a:r>
              <a:rPr lang="en-US" sz="1100" spc="-40" dirty="0">
                <a:latin typeface="Trebuchet MS"/>
                <a:cs typeface="Trebuchet MS"/>
              </a:rPr>
              <a:t> </a:t>
            </a:r>
            <a:r>
              <a:rPr lang="en-US" sz="1100" spc="-61" dirty="0">
                <a:latin typeface="Trebuchet MS"/>
                <a:cs typeface="Trebuchet MS"/>
              </a:rPr>
              <a:t>experiences,</a:t>
            </a:r>
            <a:r>
              <a:rPr lang="en-US" sz="1100" spc="-20" dirty="0">
                <a:latin typeface="Trebuchet MS"/>
                <a:cs typeface="Trebuchet MS"/>
              </a:rPr>
              <a:t> </a:t>
            </a:r>
            <a:r>
              <a:rPr lang="en-US" sz="1100" dirty="0">
                <a:latin typeface="Trebuchet MS"/>
                <a:cs typeface="Trebuchet MS"/>
              </a:rPr>
              <a:t>and</a:t>
            </a:r>
            <a:r>
              <a:rPr lang="en-US" sz="1100" spc="-40" dirty="0">
                <a:latin typeface="Trebuchet MS"/>
                <a:cs typeface="Trebuchet MS"/>
              </a:rPr>
              <a:t> </a:t>
            </a:r>
            <a:r>
              <a:rPr lang="en-US" sz="1100" dirty="0">
                <a:latin typeface="Trebuchet MS"/>
                <a:cs typeface="Trebuchet MS"/>
              </a:rPr>
              <a:t>can</a:t>
            </a:r>
            <a:r>
              <a:rPr lang="en-US" sz="1100" spc="-40" dirty="0">
                <a:latin typeface="Trebuchet MS"/>
                <a:cs typeface="Trebuchet MS"/>
              </a:rPr>
              <a:t> </a:t>
            </a:r>
            <a:r>
              <a:rPr lang="en-US" sz="1100" dirty="0">
                <a:latin typeface="Trebuchet MS"/>
                <a:cs typeface="Trebuchet MS"/>
              </a:rPr>
              <a:t>do</a:t>
            </a:r>
            <a:r>
              <a:rPr lang="en-US" sz="1100" spc="-40" dirty="0">
                <a:latin typeface="Trebuchet MS"/>
                <a:cs typeface="Trebuchet MS"/>
              </a:rPr>
              <a:t> </a:t>
            </a:r>
            <a:r>
              <a:rPr lang="en-US" sz="1100" spc="-7" dirty="0">
                <a:latin typeface="Trebuchet MS"/>
                <a:cs typeface="Trebuchet MS"/>
              </a:rPr>
              <a:t>many</a:t>
            </a:r>
            <a:r>
              <a:rPr lang="en-US" sz="1100" spc="-40" dirty="0">
                <a:latin typeface="Trebuchet MS"/>
                <a:cs typeface="Trebuchet MS"/>
              </a:rPr>
              <a:t> </a:t>
            </a:r>
            <a:r>
              <a:rPr lang="en-US" sz="1100" spc="-7" dirty="0">
                <a:latin typeface="Trebuchet MS"/>
                <a:cs typeface="Trebuchet MS"/>
              </a:rPr>
              <a:t>things.</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2024338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spc="-27" dirty="0">
                <a:latin typeface="Trebuchet MS"/>
                <a:cs typeface="Trebuchet MS"/>
              </a:rPr>
              <a:t>Computer</a:t>
            </a:r>
            <a:r>
              <a:rPr lang="en-US" sz="1100" spc="-57" dirty="0">
                <a:latin typeface="Trebuchet MS"/>
                <a:cs typeface="Trebuchet MS"/>
              </a:rPr>
              <a:t> </a:t>
            </a:r>
            <a:r>
              <a:rPr lang="en-US" sz="1100" spc="-27" dirty="0">
                <a:latin typeface="Trebuchet MS"/>
                <a:cs typeface="Trebuchet MS"/>
              </a:rPr>
              <a:t>vision</a:t>
            </a:r>
            <a:r>
              <a:rPr lang="en-US" sz="1100" spc="-54" dirty="0">
                <a:latin typeface="Trebuchet MS"/>
                <a:cs typeface="Trebuchet MS"/>
              </a:rPr>
              <a:t> </a:t>
            </a:r>
            <a:r>
              <a:rPr lang="en-US" sz="1100" spc="-51" dirty="0">
                <a:latin typeface="Trebuchet MS"/>
                <a:cs typeface="Trebuchet MS"/>
              </a:rPr>
              <a:t>techniques,</a:t>
            </a:r>
            <a:r>
              <a:rPr lang="en-US" sz="1100" spc="-30" dirty="0">
                <a:latin typeface="Trebuchet MS"/>
                <a:cs typeface="Trebuchet MS"/>
              </a:rPr>
              <a:t> </a:t>
            </a:r>
            <a:r>
              <a:rPr lang="en-US" sz="1100" spc="-40" dirty="0">
                <a:latin typeface="Trebuchet MS"/>
                <a:cs typeface="Trebuchet MS"/>
              </a:rPr>
              <a:t>used </a:t>
            </a:r>
            <a:r>
              <a:rPr lang="en-US" sz="1100" dirty="0">
                <a:latin typeface="Trebuchet MS"/>
                <a:cs typeface="Trebuchet MS"/>
              </a:rPr>
              <a:t>to</a:t>
            </a:r>
            <a:r>
              <a:rPr lang="en-US" sz="1100" spc="-61" dirty="0">
                <a:latin typeface="Trebuchet MS"/>
                <a:cs typeface="Trebuchet MS"/>
              </a:rPr>
              <a:t> </a:t>
            </a:r>
            <a:r>
              <a:rPr lang="en-US" sz="1100" spc="-51" dirty="0">
                <a:latin typeface="Trebuchet MS"/>
                <a:cs typeface="Trebuchet MS"/>
              </a:rPr>
              <a:t>recognize</a:t>
            </a:r>
            <a:r>
              <a:rPr lang="en-US" sz="1100" spc="-30" dirty="0">
                <a:latin typeface="Trebuchet MS"/>
                <a:cs typeface="Trebuchet MS"/>
              </a:rPr>
              <a:t> </a:t>
            </a:r>
            <a:r>
              <a:rPr lang="en-US" sz="1100" spc="-61" dirty="0">
                <a:latin typeface="Trebuchet MS"/>
                <a:cs typeface="Trebuchet MS"/>
              </a:rPr>
              <a:t>objects,</a:t>
            </a:r>
            <a:r>
              <a:rPr lang="en-US" sz="1100" spc="-20" dirty="0">
                <a:latin typeface="Trebuchet MS"/>
                <a:cs typeface="Trebuchet MS"/>
              </a:rPr>
              <a:t> </a:t>
            </a:r>
            <a:r>
              <a:rPr lang="en-US" sz="1100" spc="-30" dirty="0">
                <a:latin typeface="Trebuchet MS"/>
                <a:cs typeface="Trebuchet MS"/>
              </a:rPr>
              <a:t>can</a:t>
            </a:r>
            <a:r>
              <a:rPr lang="en-US" sz="1100" spc="-44" dirty="0">
                <a:latin typeface="Trebuchet MS"/>
                <a:cs typeface="Trebuchet MS"/>
              </a:rPr>
              <a:t> </a:t>
            </a:r>
            <a:r>
              <a:rPr lang="en-US" sz="1100" spc="-34" dirty="0">
                <a:latin typeface="Trebuchet MS"/>
                <a:cs typeface="Trebuchet MS"/>
              </a:rPr>
              <a:t>also</a:t>
            </a:r>
            <a:r>
              <a:rPr lang="en-US" sz="1100" spc="-40" dirty="0">
                <a:latin typeface="Trebuchet MS"/>
                <a:cs typeface="Trebuchet MS"/>
              </a:rPr>
              <a:t> be used</a:t>
            </a:r>
            <a:r>
              <a:rPr lang="en-US" sz="1100" spc="-44" dirty="0">
                <a:latin typeface="Trebuchet MS"/>
                <a:cs typeface="Trebuchet MS"/>
              </a:rPr>
              <a:t> </a:t>
            </a:r>
            <a:r>
              <a:rPr lang="en-US" sz="1100" dirty="0">
                <a:latin typeface="Trebuchet MS"/>
                <a:cs typeface="Trebuchet MS"/>
              </a:rPr>
              <a:t>to</a:t>
            </a:r>
            <a:r>
              <a:rPr lang="en-US" sz="1100" spc="-40" dirty="0">
                <a:latin typeface="Trebuchet MS"/>
                <a:cs typeface="Trebuchet MS"/>
              </a:rPr>
              <a:t> </a:t>
            </a:r>
            <a:r>
              <a:rPr lang="en-US" sz="1100" spc="-51" dirty="0">
                <a:latin typeface="Trebuchet MS"/>
                <a:cs typeface="Trebuchet MS"/>
              </a:rPr>
              <a:t>tackle</a:t>
            </a:r>
            <a:r>
              <a:rPr lang="en-US" sz="1100" spc="-30" dirty="0">
                <a:latin typeface="Trebuchet MS"/>
                <a:cs typeface="Trebuchet MS"/>
              </a:rPr>
              <a:t> social</a:t>
            </a:r>
            <a:r>
              <a:rPr lang="en-US" sz="1100" spc="-44" dirty="0">
                <a:latin typeface="Trebuchet MS"/>
                <a:cs typeface="Trebuchet MS"/>
              </a:rPr>
              <a:t> </a:t>
            </a:r>
            <a:r>
              <a:rPr lang="en-US" sz="1100" spc="-34" dirty="0">
                <a:latin typeface="Trebuchet MS"/>
                <a:cs typeface="Trebuchet MS"/>
              </a:rPr>
              <a:t>problems.</a:t>
            </a:r>
            <a:r>
              <a:rPr lang="en-US" sz="1100" spc="101" dirty="0">
                <a:latin typeface="Trebuchet MS"/>
                <a:cs typeface="Trebuchet MS"/>
              </a:rPr>
              <a:t> </a:t>
            </a:r>
            <a:r>
              <a:rPr lang="en-US" sz="1100" spc="-7" dirty="0">
                <a:latin typeface="Trebuchet MS"/>
                <a:cs typeface="Trebuchet MS"/>
              </a:rPr>
              <a:t>Poverty 	</a:t>
            </a:r>
            <a:r>
              <a:rPr lang="en-US" sz="1100" dirty="0">
                <a:latin typeface="Trebuchet MS"/>
                <a:cs typeface="Trebuchet MS"/>
              </a:rPr>
              <a:t>is</a:t>
            </a:r>
            <a:r>
              <a:rPr lang="en-US" sz="1100" spc="-8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17" dirty="0">
                <a:latin typeface="Trebuchet MS"/>
                <a:cs typeface="Trebuchet MS"/>
              </a:rPr>
              <a:t>huge</a:t>
            </a:r>
            <a:r>
              <a:rPr lang="en-US" sz="1100" spc="-37" dirty="0">
                <a:latin typeface="Trebuchet MS"/>
                <a:cs typeface="Trebuchet MS"/>
              </a:rPr>
              <a:t> </a:t>
            </a:r>
            <a:r>
              <a:rPr lang="en-US" sz="1100" spc="-54" dirty="0">
                <a:latin typeface="Trebuchet MS"/>
                <a:cs typeface="Trebuchet MS"/>
              </a:rPr>
              <a:t>problem,</a:t>
            </a:r>
            <a:r>
              <a:rPr lang="en-US" sz="1100" spc="-27" dirty="0">
                <a:latin typeface="Trebuchet MS"/>
                <a:cs typeface="Trebuchet MS"/>
              </a:rPr>
              <a:t> </a:t>
            </a:r>
            <a:r>
              <a:rPr lang="en-US" sz="1100" spc="-7" dirty="0">
                <a:latin typeface="Trebuchet MS"/>
                <a:cs typeface="Trebuchet MS"/>
              </a:rPr>
              <a:t>and</a:t>
            </a:r>
            <a:r>
              <a:rPr lang="en-US" sz="1100" spc="-37" dirty="0">
                <a:latin typeface="Trebuchet MS"/>
                <a:cs typeface="Trebuchet MS"/>
              </a:rPr>
              <a:t> </a:t>
            </a:r>
            <a:r>
              <a:rPr lang="en-US" sz="1100" spc="-54" dirty="0">
                <a:latin typeface="Trebuchet MS"/>
                <a:cs typeface="Trebuchet MS"/>
              </a:rPr>
              <a:t>even</a:t>
            </a:r>
            <a:r>
              <a:rPr lang="en-US" sz="1100" spc="-27" dirty="0">
                <a:latin typeface="Trebuchet MS"/>
                <a:cs typeface="Trebuchet MS"/>
              </a:rPr>
              <a:t> </a:t>
            </a:r>
            <a:r>
              <a:rPr lang="en-US" sz="1100" spc="-37" dirty="0">
                <a:latin typeface="Trebuchet MS"/>
                <a:cs typeface="Trebuchet MS"/>
              </a:rPr>
              <a:t>identifying</a:t>
            </a:r>
            <a:r>
              <a:rPr lang="en-US" sz="1100" spc="-34" dirty="0">
                <a:latin typeface="Trebuchet MS"/>
                <a:cs typeface="Trebuchet MS"/>
              </a:rPr>
              <a:t> </a:t>
            </a:r>
            <a:r>
              <a:rPr lang="en-US" sz="1100" spc="-40" dirty="0">
                <a:latin typeface="Trebuchet MS"/>
                <a:cs typeface="Trebuchet MS"/>
              </a:rPr>
              <a:t>the </a:t>
            </a:r>
            <a:r>
              <a:rPr lang="en-US" sz="1100" spc="-47" dirty="0">
                <a:latin typeface="Trebuchet MS"/>
                <a:cs typeface="Trebuchet MS"/>
              </a:rPr>
              <a:t>areas</a:t>
            </a:r>
            <a:r>
              <a:rPr lang="en-US" sz="1100" spc="-34" dirty="0">
                <a:latin typeface="Trebuchet MS"/>
                <a:cs typeface="Trebuchet MS"/>
              </a:rPr>
              <a:t> </a:t>
            </a:r>
            <a:r>
              <a:rPr lang="en-US" sz="1100" spc="-7" dirty="0">
                <a:latin typeface="Trebuchet MS"/>
                <a:cs typeface="Trebuchet MS"/>
              </a:rPr>
              <a:t>of</a:t>
            </a:r>
            <a:r>
              <a:rPr lang="en-US" sz="1100" spc="-37" dirty="0">
                <a:latin typeface="Trebuchet MS"/>
                <a:cs typeface="Trebuchet MS"/>
              </a:rPr>
              <a:t> </a:t>
            </a:r>
            <a:r>
              <a:rPr lang="en-US" sz="1100" spc="-57" dirty="0">
                <a:latin typeface="Trebuchet MS"/>
                <a:cs typeface="Trebuchet MS"/>
              </a:rPr>
              <a:t>need</a:t>
            </a:r>
            <a:r>
              <a:rPr lang="en-US" sz="1100" spc="-24"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spc="-47" dirty="0">
                <a:latin typeface="Trebuchet MS"/>
                <a:cs typeface="Trebuchet MS"/>
              </a:rPr>
              <a:t>difficult</a:t>
            </a:r>
            <a:r>
              <a:rPr lang="en-US" sz="1100" spc="-34" dirty="0">
                <a:latin typeface="Trebuchet MS"/>
                <a:cs typeface="Trebuchet MS"/>
              </a:rPr>
              <a:t> </a:t>
            </a:r>
            <a:r>
              <a:rPr lang="en-US" sz="1100" spc="-40" dirty="0">
                <a:latin typeface="Trebuchet MS"/>
                <a:cs typeface="Trebuchet MS"/>
              </a:rPr>
              <a:t>due </a:t>
            </a:r>
            <a:r>
              <a:rPr lang="en-US" sz="1100" dirty="0">
                <a:latin typeface="Trebuchet MS"/>
                <a:cs typeface="Trebuchet MS"/>
              </a:rPr>
              <a:t>to</a:t>
            </a:r>
            <a:r>
              <a:rPr lang="en-US" sz="1100" spc="-37" dirty="0">
                <a:latin typeface="Trebuchet MS"/>
                <a:cs typeface="Trebuchet MS"/>
              </a:rPr>
              <a:t> </a:t>
            </a:r>
            <a:r>
              <a:rPr lang="en-US" sz="1100" spc="-34" dirty="0">
                <a:latin typeface="Trebuchet MS"/>
                <a:cs typeface="Trebuchet MS"/>
              </a:rPr>
              <a:t>the</a:t>
            </a:r>
            <a:r>
              <a:rPr lang="en-US" sz="1100" spc="-37" dirty="0">
                <a:latin typeface="Trebuchet MS"/>
                <a:cs typeface="Trebuchet MS"/>
              </a:rPr>
              <a:t> </a:t>
            </a:r>
            <a:r>
              <a:rPr lang="en-US" sz="1100" spc="-54" dirty="0">
                <a:latin typeface="Trebuchet MS"/>
                <a:cs typeface="Trebuchet MS"/>
              </a:rPr>
              <a:t>difficulty</a:t>
            </a:r>
            <a:r>
              <a:rPr lang="en-US" sz="1100" spc="-27"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spc="-27" dirty="0">
                <a:latin typeface="Trebuchet MS"/>
                <a:cs typeface="Trebuchet MS"/>
              </a:rPr>
              <a:t>getting</a:t>
            </a:r>
            <a:r>
              <a:rPr lang="en-US" sz="1100" spc="-40" dirty="0">
                <a:latin typeface="Trebuchet MS"/>
                <a:cs typeface="Trebuchet MS"/>
              </a:rPr>
              <a:t> </a:t>
            </a:r>
            <a:r>
              <a:rPr lang="en-US" sz="1100" spc="-30" dirty="0">
                <a:latin typeface="Trebuchet MS"/>
                <a:cs typeface="Trebuchet MS"/>
              </a:rPr>
              <a:t>reliable 	</a:t>
            </a:r>
            <a:r>
              <a:rPr lang="en-US" sz="1100" spc="-20" dirty="0">
                <a:latin typeface="Trebuchet MS"/>
                <a:cs typeface="Trebuchet MS"/>
              </a:rPr>
              <a:t>survey</a:t>
            </a:r>
            <a:r>
              <a:rPr lang="en-US" sz="1100" spc="-64" dirty="0">
                <a:latin typeface="Trebuchet MS"/>
                <a:cs typeface="Trebuchet MS"/>
              </a:rPr>
              <a:t> </a:t>
            </a:r>
            <a:r>
              <a:rPr lang="en-US" sz="1100" dirty="0">
                <a:latin typeface="Trebuchet MS"/>
                <a:cs typeface="Trebuchet MS"/>
              </a:rPr>
              <a:t>data.</a:t>
            </a:r>
            <a:r>
              <a:rPr lang="en-US" sz="1100" spc="54" dirty="0">
                <a:latin typeface="Trebuchet MS"/>
                <a:cs typeface="Trebuchet MS"/>
              </a:rPr>
              <a:t> </a:t>
            </a:r>
            <a:r>
              <a:rPr lang="en-US" sz="1100" spc="-20" dirty="0">
                <a:latin typeface="Trebuchet MS"/>
                <a:cs typeface="Trebuchet MS"/>
              </a:rPr>
              <a:t>Recent</a:t>
            </a:r>
            <a:r>
              <a:rPr lang="en-US" sz="1100" spc="-51" dirty="0">
                <a:latin typeface="Trebuchet MS"/>
                <a:cs typeface="Trebuchet MS"/>
              </a:rPr>
              <a:t> </a:t>
            </a:r>
            <a:r>
              <a:rPr lang="en-US" sz="1100" spc="-27" dirty="0">
                <a:latin typeface="Trebuchet MS"/>
                <a:cs typeface="Trebuchet MS"/>
              </a:rPr>
              <a:t>work</a:t>
            </a:r>
            <a:r>
              <a:rPr lang="en-US" sz="1100" spc="-51" dirty="0">
                <a:latin typeface="Trebuchet MS"/>
                <a:cs typeface="Trebuchet MS"/>
              </a:rPr>
              <a:t> </a:t>
            </a:r>
            <a:r>
              <a:rPr lang="en-US" sz="1100" dirty="0">
                <a:latin typeface="Trebuchet MS"/>
                <a:cs typeface="Trebuchet MS"/>
              </a:rPr>
              <a:t>has</a:t>
            </a:r>
            <a:r>
              <a:rPr lang="en-US" sz="1100" spc="-47" dirty="0">
                <a:latin typeface="Trebuchet MS"/>
                <a:cs typeface="Trebuchet MS"/>
              </a:rPr>
              <a:t> </a:t>
            </a:r>
            <a:r>
              <a:rPr lang="en-US" sz="1100" spc="-13" dirty="0">
                <a:latin typeface="Trebuchet MS"/>
                <a:cs typeface="Trebuchet MS"/>
              </a:rPr>
              <a:t>shown</a:t>
            </a:r>
            <a:r>
              <a:rPr lang="en-US" sz="1100" spc="-51" dirty="0">
                <a:latin typeface="Trebuchet MS"/>
                <a:cs typeface="Trebuchet MS"/>
              </a:rPr>
              <a:t> </a:t>
            </a:r>
            <a:r>
              <a:rPr lang="en-US" sz="1100" dirty="0">
                <a:latin typeface="Trebuchet MS"/>
                <a:cs typeface="Trebuchet MS"/>
              </a:rPr>
              <a:t>that</a:t>
            </a:r>
            <a:r>
              <a:rPr lang="en-US" sz="1100" spc="-51" dirty="0">
                <a:latin typeface="Trebuchet MS"/>
                <a:cs typeface="Trebuchet MS"/>
              </a:rPr>
              <a:t> </a:t>
            </a:r>
            <a:r>
              <a:rPr lang="en-US" sz="1100" spc="-7" dirty="0">
                <a:latin typeface="Trebuchet MS"/>
                <a:cs typeface="Trebuchet MS"/>
              </a:rPr>
              <a:t>one</a:t>
            </a:r>
            <a:r>
              <a:rPr lang="en-US" sz="1100" spc="-51" dirty="0">
                <a:latin typeface="Trebuchet MS"/>
                <a:cs typeface="Trebuchet MS"/>
              </a:rPr>
              <a:t> </a:t>
            </a:r>
            <a:r>
              <a:rPr lang="en-US" sz="1100" dirty="0">
                <a:latin typeface="Trebuchet MS"/>
                <a:cs typeface="Trebuchet MS"/>
              </a:rPr>
              <a:t>can</a:t>
            </a:r>
            <a:r>
              <a:rPr lang="en-US" sz="1100" spc="-51" dirty="0">
                <a:latin typeface="Trebuchet MS"/>
                <a:cs typeface="Trebuchet MS"/>
              </a:rPr>
              <a:t> </a:t>
            </a:r>
            <a:r>
              <a:rPr lang="en-US" sz="1100" spc="-20" dirty="0">
                <a:latin typeface="Trebuchet MS"/>
                <a:cs typeface="Trebuchet MS"/>
              </a:rPr>
              <a:t>take</a:t>
            </a:r>
            <a:r>
              <a:rPr lang="en-US" sz="1100" spc="-47" dirty="0">
                <a:latin typeface="Trebuchet MS"/>
                <a:cs typeface="Trebuchet MS"/>
              </a:rPr>
              <a:t> satellite</a:t>
            </a:r>
            <a:r>
              <a:rPr lang="en-US" sz="1100" spc="-37" dirty="0">
                <a:latin typeface="Trebuchet MS"/>
                <a:cs typeface="Trebuchet MS"/>
              </a:rPr>
              <a:t> </a:t>
            </a:r>
            <a:r>
              <a:rPr lang="en-US" sz="1100" spc="-20" dirty="0">
                <a:latin typeface="Trebuchet MS"/>
                <a:cs typeface="Trebuchet MS"/>
              </a:rPr>
              <a:t>images</a:t>
            </a:r>
            <a:r>
              <a:rPr lang="en-US" sz="1100" spc="-47" dirty="0">
                <a:latin typeface="Trebuchet MS"/>
                <a:cs typeface="Trebuchet MS"/>
              </a:rPr>
              <a:t> </a:t>
            </a:r>
            <a:r>
              <a:rPr lang="en-US" sz="1100" spc="-7" dirty="0">
                <a:latin typeface="Trebuchet MS"/>
                <a:cs typeface="Trebuchet MS"/>
              </a:rPr>
              <a:t>(which</a:t>
            </a:r>
            <a:r>
              <a:rPr lang="en-US" sz="1100" spc="-51" dirty="0">
                <a:latin typeface="Trebuchet MS"/>
                <a:cs typeface="Trebuchet MS"/>
              </a:rPr>
              <a:t> </a:t>
            </a:r>
            <a:r>
              <a:rPr lang="en-US" sz="1100" spc="-37" dirty="0">
                <a:latin typeface="Trebuchet MS"/>
                <a:cs typeface="Trebuchet MS"/>
              </a:rPr>
              <a:t>are</a:t>
            </a:r>
            <a:r>
              <a:rPr lang="en-US" sz="1100" spc="-44" dirty="0">
                <a:latin typeface="Trebuchet MS"/>
                <a:cs typeface="Trebuchet MS"/>
              </a:rPr>
              <a:t> </a:t>
            </a:r>
            <a:r>
              <a:rPr lang="en-US" sz="1100" spc="-37" dirty="0">
                <a:latin typeface="Trebuchet MS"/>
                <a:cs typeface="Trebuchet MS"/>
              </a:rPr>
              <a:t>readily</a:t>
            </a:r>
            <a:r>
              <a:rPr lang="en-US" sz="1100" spc="-44" dirty="0">
                <a:latin typeface="Trebuchet MS"/>
                <a:cs typeface="Trebuchet MS"/>
              </a:rPr>
              <a:t> </a:t>
            </a:r>
            <a:r>
              <a:rPr lang="en-US" sz="1100" spc="-34" dirty="0">
                <a:latin typeface="Trebuchet MS"/>
                <a:cs typeface="Trebuchet MS"/>
              </a:rPr>
              <a:t>available)</a:t>
            </a:r>
            <a:r>
              <a:rPr lang="en-US" sz="1100" spc="-47" dirty="0">
                <a:latin typeface="Trebuchet MS"/>
                <a:cs typeface="Trebuchet MS"/>
              </a:rPr>
              <a:t> </a:t>
            </a:r>
            <a:r>
              <a:rPr lang="en-US" sz="1100" spc="-17" dirty="0">
                <a:latin typeface="Trebuchet MS"/>
                <a:cs typeface="Trebuchet MS"/>
              </a:rPr>
              <a:t>and 	</a:t>
            </a:r>
            <a:r>
              <a:rPr lang="en-US" sz="1100" spc="-44" dirty="0">
                <a:latin typeface="Trebuchet MS"/>
                <a:cs typeface="Trebuchet MS"/>
              </a:rPr>
              <a:t>predict</a:t>
            </a:r>
            <a:r>
              <a:rPr lang="en-US" sz="1100" spc="-40" dirty="0">
                <a:latin typeface="Trebuchet MS"/>
                <a:cs typeface="Trebuchet MS"/>
              </a:rPr>
              <a:t> </a:t>
            </a:r>
            <a:r>
              <a:rPr lang="en-US" sz="1100" spc="-24" dirty="0">
                <a:latin typeface="Trebuchet MS"/>
                <a:cs typeface="Trebuchet MS"/>
              </a:rPr>
              <a:t>various</a:t>
            </a:r>
            <a:r>
              <a:rPr lang="en-US" sz="1100" spc="-47" dirty="0">
                <a:latin typeface="Trebuchet MS"/>
                <a:cs typeface="Trebuchet MS"/>
              </a:rPr>
              <a:t> </a:t>
            </a:r>
            <a:r>
              <a:rPr lang="en-US" sz="1100" spc="-30" dirty="0">
                <a:latin typeface="Trebuchet MS"/>
                <a:cs typeface="Trebuchet MS"/>
              </a:rPr>
              <a:t>poverty</a:t>
            </a:r>
            <a:r>
              <a:rPr lang="en-US" sz="1100" spc="-44" dirty="0">
                <a:latin typeface="Trebuchet MS"/>
                <a:cs typeface="Trebuchet MS"/>
              </a:rPr>
              <a:t> </a:t>
            </a:r>
            <a:r>
              <a:rPr lang="en-US" sz="1100" spc="-7" dirty="0">
                <a:latin typeface="Trebuchet MS"/>
                <a:cs typeface="Trebuchet MS"/>
              </a:rPr>
              <a:t>indicators.</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3032984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8474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dirty="0">
                <a:latin typeface="Trebuchet MS"/>
                <a:cs typeface="Trebuchet MS"/>
              </a:rPr>
              <a:t>The</a:t>
            </a:r>
            <a:r>
              <a:rPr lang="en-US" sz="1100" spc="-84" dirty="0">
                <a:latin typeface="Trebuchet MS"/>
                <a:cs typeface="Trebuchet MS"/>
              </a:rPr>
              <a:t> </a:t>
            </a:r>
            <a:r>
              <a:rPr lang="en-US" sz="1100" spc="-40" dirty="0">
                <a:latin typeface="Trebuchet MS"/>
                <a:cs typeface="Trebuchet MS"/>
              </a:rPr>
              <a:t>first</a:t>
            </a:r>
            <a:r>
              <a:rPr lang="en-US" sz="1100" spc="-37" dirty="0">
                <a:latin typeface="Trebuchet MS"/>
                <a:cs typeface="Trebuchet MS"/>
              </a:rPr>
              <a:t> </a:t>
            </a:r>
            <a:r>
              <a:rPr lang="en-US" sz="1100" spc="-51" dirty="0">
                <a:latin typeface="Trebuchet MS"/>
                <a:cs typeface="Trebuchet MS"/>
              </a:rPr>
              <a:t>pillar</a:t>
            </a:r>
            <a:r>
              <a:rPr lang="en-US" sz="1100" spc="-30"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spc="-24" dirty="0">
                <a:latin typeface="Trebuchet MS"/>
                <a:cs typeface="Trebuchet MS"/>
              </a:rPr>
              <a:t>modeling.</a:t>
            </a:r>
            <a:r>
              <a:rPr lang="en-US" sz="1100" spc="105" dirty="0">
                <a:latin typeface="Trebuchet MS"/>
                <a:cs typeface="Trebuchet MS"/>
              </a:rPr>
              <a:t> </a:t>
            </a:r>
            <a:r>
              <a:rPr lang="en-US" sz="1100" spc="-7" dirty="0">
                <a:latin typeface="Trebuchet MS"/>
                <a:cs typeface="Trebuchet MS"/>
              </a:rPr>
              <a:t>Modeling</a:t>
            </a:r>
            <a:r>
              <a:rPr lang="en-US" sz="1100" spc="-40" dirty="0">
                <a:latin typeface="Trebuchet MS"/>
                <a:cs typeface="Trebuchet MS"/>
              </a:rPr>
              <a:t> </a:t>
            </a:r>
            <a:r>
              <a:rPr lang="en-US" sz="1100" spc="-44" dirty="0">
                <a:latin typeface="Trebuchet MS"/>
                <a:cs typeface="Trebuchet MS"/>
              </a:rPr>
              <a:t>takes</a:t>
            </a:r>
            <a:r>
              <a:rPr lang="en-US" sz="1100" spc="-37" dirty="0">
                <a:latin typeface="Trebuchet MS"/>
                <a:cs typeface="Trebuchet MS"/>
              </a:rPr>
              <a:t> messy </a:t>
            </a:r>
            <a:r>
              <a:rPr lang="en-US" sz="1100" spc="-64" dirty="0">
                <a:latin typeface="Trebuchet MS"/>
                <a:cs typeface="Trebuchet MS"/>
              </a:rPr>
              <a:t>real</a:t>
            </a:r>
            <a:r>
              <a:rPr lang="en-US" sz="1100" spc="-17" dirty="0">
                <a:latin typeface="Trebuchet MS"/>
                <a:cs typeface="Trebuchet MS"/>
              </a:rPr>
              <a:t> </a:t>
            </a:r>
            <a:r>
              <a:rPr lang="en-US" sz="1100" spc="-57" dirty="0">
                <a:latin typeface="Trebuchet MS"/>
                <a:cs typeface="Trebuchet MS"/>
              </a:rPr>
              <a:t>world</a:t>
            </a:r>
            <a:r>
              <a:rPr lang="en-US" sz="1100" spc="-24" dirty="0">
                <a:latin typeface="Trebuchet MS"/>
                <a:cs typeface="Trebuchet MS"/>
              </a:rPr>
              <a:t> </a:t>
            </a:r>
            <a:r>
              <a:rPr lang="en-US" sz="1100" spc="-44" dirty="0">
                <a:latin typeface="Trebuchet MS"/>
                <a:cs typeface="Trebuchet MS"/>
              </a:rPr>
              <a:t>problems</a:t>
            </a:r>
            <a:r>
              <a:rPr lang="en-US" sz="1100" spc="-37" dirty="0">
                <a:latin typeface="Trebuchet MS"/>
                <a:cs typeface="Trebuchet MS"/>
              </a:rPr>
              <a:t> </a:t>
            </a:r>
            <a:r>
              <a:rPr lang="en-US" sz="1100" spc="-24" dirty="0">
                <a:latin typeface="Trebuchet MS"/>
                <a:cs typeface="Trebuchet MS"/>
              </a:rPr>
              <a:t>and</a:t>
            </a:r>
            <a:r>
              <a:rPr lang="en-US" sz="1100" spc="-37" dirty="0">
                <a:latin typeface="Trebuchet MS"/>
                <a:cs typeface="Trebuchet MS"/>
              </a:rPr>
              <a:t> packages</a:t>
            </a:r>
            <a:r>
              <a:rPr lang="en-US" sz="1100" spc="-40" dirty="0">
                <a:latin typeface="Trebuchet MS"/>
                <a:cs typeface="Trebuchet MS"/>
              </a:rPr>
              <a:t> </a:t>
            </a:r>
            <a:r>
              <a:rPr lang="en-US" sz="1100" spc="-37" dirty="0">
                <a:latin typeface="Trebuchet MS"/>
                <a:cs typeface="Trebuchet MS"/>
              </a:rPr>
              <a:t>them </a:t>
            </a:r>
            <a:r>
              <a:rPr lang="en-US" sz="1100" spc="-27" dirty="0">
                <a:latin typeface="Trebuchet MS"/>
                <a:cs typeface="Trebuchet MS"/>
              </a:rPr>
              <a:t>into</a:t>
            </a:r>
            <a:r>
              <a:rPr lang="en-US" sz="1100" spc="-37" dirty="0">
                <a:latin typeface="Trebuchet MS"/>
                <a:cs typeface="Trebuchet MS"/>
              </a:rPr>
              <a:t> </a:t>
            </a:r>
            <a:r>
              <a:rPr lang="en-US" sz="1100" spc="-44" dirty="0">
                <a:latin typeface="Trebuchet MS"/>
                <a:cs typeface="Trebuchet MS"/>
              </a:rPr>
              <a:t>neat</a:t>
            </a:r>
            <a:r>
              <a:rPr lang="en-US" sz="1100" spc="-37" dirty="0">
                <a:latin typeface="Trebuchet MS"/>
                <a:cs typeface="Trebuchet MS"/>
              </a:rPr>
              <a:t> </a:t>
            </a:r>
            <a:r>
              <a:rPr lang="en-US" sz="1100" spc="-7" dirty="0">
                <a:latin typeface="Trebuchet MS"/>
                <a:cs typeface="Trebuchet MS"/>
              </a:rPr>
              <a:t>formal 	</a:t>
            </a:r>
            <a:r>
              <a:rPr lang="en-US" sz="1100" spc="-34" dirty="0">
                <a:latin typeface="Trebuchet MS"/>
                <a:cs typeface="Trebuchet MS"/>
              </a:rPr>
              <a:t>mathematical</a:t>
            </a:r>
            <a:r>
              <a:rPr lang="en-US" sz="1100" spc="-24" dirty="0">
                <a:latin typeface="Trebuchet MS"/>
                <a:cs typeface="Trebuchet MS"/>
              </a:rPr>
              <a:t> </a:t>
            </a:r>
            <a:r>
              <a:rPr lang="en-US" sz="1100" spc="-30" dirty="0">
                <a:latin typeface="Trebuchet MS"/>
                <a:cs typeface="Trebuchet MS"/>
              </a:rPr>
              <a:t>objects</a:t>
            </a:r>
            <a:r>
              <a:rPr lang="en-US" sz="1100" spc="-24" dirty="0">
                <a:latin typeface="Trebuchet MS"/>
                <a:cs typeface="Trebuchet MS"/>
              </a:rPr>
              <a:t> </a:t>
            </a:r>
            <a:r>
              <a:rPr lang="en-US" sz="1100" spc="-40" dirty="0">
                <a:latin typeface="Trebuchet MS"/>
                <a:cs typeface="Trebuchet MS"/>
              </a:rPr>
              <a:t>called</a:t>
            </a:r>
            <a:r>
              <a:rPr lang="en-US" sz="1100" spc="-27" dirty="0">
                <a:latin typeface="Trebuchet MS"/>
                <a:cs typeface="Trebuchet MS"/>
              </a:rPr>
              <a:t> </a:t>
            </a:r>
            <a:r>
              <a:rPr lang="en-US" sz="1100" b="1" dirty="0">
                <a:latin typeface="Trebuchet MS"/>
                <a:cs typeface="Trebuchet MS"/>
              </a:rPr>
              <a:t>models</a:t>
            </a:r>
            <a:r>
              <a:rPr lang="en-US" sz="1100" dirty="0">
                <a:latin typeface="Trebuchet MS"/>
                <a:cs typeface="Trebuchet MS"/>
              </a:rPr>
              <a:t>,</a:t>
            </a:r>
            <a:r>
              <a:rPr lang="en-US" sz="1100" spc="-10" dirty="0">
                <a:latin typeface="Trebuchet MS"/>
                <a:cs typeface="Trebuchet MS"/>
              </a:rPr>
              <a:t> </a:t>
            </a:r>
            <a:r>
              <a:rPr lang="en-US" sz="1100" spc="-7" dirty="0">
                <a:latin typeface="Trebuchet MS"/>
                <a:cs typeface="Trebuchet MS"/>
              </a:rPr>
              <a:t>which</a:t>
            </a:r>
            <a:r>
              <a:rPr lang="en-US" sz="1100" spc="-20" dirty="0">
                <a:latin typeface="Trebuchet MS"/>
                <a:cs typeface="Trebuchet MS"/>
              </a:rPr>
              <a:t> </a:t>
            </a:r>
            <a:r>
              <a:rPr lang="en-US" sz="1100" dirty="0">
                <a:latin typeface="Trebuchet MS"/>
                <a:cs typeface="Trebuchet MS"/>
              </a:rPr>
              <a:t>can</a:t>
            </a:r>
            <a:r>
              <a:rPr lang="en-US" sz="1100" spc="-20" dirty="0">
                <a:latin typeface="Trebuchet MS"/>
                <a:cs typeface="Trebuchet MS"/>
              </a:rPr>
              <a:t> </a:t>
            </a:r>
            <a:r>
              <a:rPr lang="en-US" sz="1100" dirty="0">
                <a:latin typeface="Trebuchet MS"/>
                <a:cs typeface="Trebuchet MS"/>
              </a:rPr>
              <a:t>be</a:t>
            </a:r>
            <a:r>
              <a:rPr lang="en-US" sz="1100" spc="-24" dirty="0">
                <a:latin typeface="Trebuchet MS"/>
                <a:cs typeface="Trebuchet MS"/>
              </a:rPr>
              <a:t> </a:t>
            </a:r>
            <a:r>
              <a:rPr lang="en-US" sz="1100" spc="-30" dirty="0">
                <a:latin typeface="Trebuchet MS"/>
                <a:cs typeface="Trebuchet MS"/>
              </a:rPr>
              <a:t>subject</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spc="-13" dirty="0">
                <a:latin typeface="Trebuchet MS"/>
                <a:cs typeface="Trebuchet MS"/>
              </a:rPr>
              <a:t>rigorous</a:t>
            </a:r>
            <a:r>
              <a:rPr lang="en-US" sz="1100" spc="-24" dirty="0">
                <a:latin typeface="Trebuchet MS"/>
                <a:cs typeface="Trebuchet MS"/>
              </a:rPr>
              <a:t> </a:t>
            </a:r>
            <a:r>
              <a:rPr lang="en-US" sz="1100" spc="-13" dirty="0">
                <a:latin typeface="Trebuchet MS"/>
                <a:cs typeface="Trebuchet MS"/>
              </a:rPr>
              <a:t>analysis</a:t>
            </a:r>
            <a:r>
              <a:rPr lang="en-US" sz="1100" spc="-24" dirty="0">
                <a:latin typeface="Trebuchet MS"/>
                <a:cs typeface="Trebuchet MS"/>
              </a:rPr>
              <a:t> </a:t>
            </a:r>
            <a:r>
              <a:rPr lang="en-US" sz="1100" dirty="0">
                <a:latin typeface="Trebuchet MS"/>
                <a:cs typeface="Trebuchet MS"/>
              </a:rPr>
              <a:t>and</a:t>
            </a:r>
            <a:r>
              <a:rPr lang="en-US" sz="1100" spc="-20" dirty="0">
                <a:latin typeface="Trebuchet MS"/>
                <a:cs typeface="Trebuchet MS"/>
              </a:rPr>
              <a:t> </a:t>
            </a:r>
            <a:r>
              <a:rPr lang="en-US" sz="1100" dirty="0">
                <a:latin typeface="Trebuchet MS"/>
                <a:cs typeface="Trebuchet MS"/>
              </a:rPr>
              <a:t>can</a:t>
            </a:r>
            <a:r>
              <a:rPr lang="en-US" sz="1100" spc="-24" dirty="0">
                <a:latin typeface="Trebuchet MS"/>
                <a:cs typeface="Trebuchet MS"/>
              </a:rPr>
              <a:t> </a:t>
            </a:r>
            <a:r>
              <a:rPr lang="en-US" sz="1100" dirty="0">
                <a:latin typeface="Trebuchet MS"/>
                <a:cs typeface="Trebuchet MS"/>
              </a:rPr>
              <a:t>be</a:t>
            </a:r>
            <a:r>
              <a:rPr lang="en-US" sz="1100" spc="-20" dirty="0">
                <a:latin typeface="Trebuchet MS"/>
                <a:cs typeface="Trebuchet MS"/>
              </a:rPr>
              <a:t> </a:t>
            </a:r>
            <a:r>
              <a:rPr lang="en-US" sz="1100" spc="-30" dirty="0">
                <a:latin typeface="Trebuchet MS"/>
                <a:cs typeface="Trebuchet MS"/>
              </a:rPr>
              <a:t>operated</a:t>
            </a:r>
            <a:r>
              <a:rPr lang="en-US" sz="1100" spc="-20" dirty="0">
                <a:latin typeface="Trebuchet MS"/>
                <a:cs typeface="Trebuchet MS"/>
              </a:rPr>
              <a:t> </a:t>
            </a:r>
            <a:r>
              <a:rPr lang="en-US" sz="1100" spc="-17" dirty="0">
                <a:latin typeface="Trebuchet MS"/>
                <a:cs typeface="Trebuchet MS"/>
              </a:rPr>
              <a:t>on 	</a:t>
            </a:r>
            <a:r>
              <a:rPr lang="en-US" sz="1100" dirty="0">
                <a:latin typeface="Trebuchet MS"/>
                <a:cs typeface="Trebuchet MS"/>
              </a:rPr>
              <a:t>by</a:t>
            </a:r>
            <a:r>
              <a:rPr lang="en-US" sz="1100" spc="-81" dirty="0">
                <a:latin typeface="Trebuchet MS"/>
                <a:cs typeface="Trebuchet MS"/>
              </a:rPr>
              <a:t> </a:t>
            </a:r>
            <a:r>
              <a:rPr lang="en-US" sz="1100" spc="-20" dirty="0">
                <a:latin typeface="Trebuchet MS"/>
                <a:cs typeface="Trebuchet MS"/>
              </a:rPr>
              <a:t>computers.</a:t>
            </a:r>
            <a:r>
              <a:rPr lang="en-US" sz="1100" spc="71" dirty="0">
                <a:latin typeface="Trebuchet MS"/>
                <a:cs typeface="Trebuchet MS"/>
              </a:rPr>
              <a:t> </a:t>
            </a:r>
            <a:r>
              <a:rPr lang="en-US" sz="1100" spc="-51" dirty="0">
                <a:latin typeface="Trebuchet MS"/>
                <a:cs typeface="Trebuchet MS"/>
              </a:rPr>
              <a:t>However,</a:t>
            </a:r>
            <a:r>
              <a:rPr lang="en-US" sz="1100" spc="-34" dirty="0">
                <a:latin typeface="Trebuchet MS"/>
                <a:cs typeface="Trebuchet MS"/>
              </a:rPr>
              <a:t> </a:t>
            </a:r>
            <a:r>
              <a:rPr lang="en-US" sz="1100" spc="-24" dirty="0">
                <a:latin typeface="Trebuchet MS"/>
                <a:cs typeface="Trebuchet MS"/>
              </a:rPr>
              <a:t>modeling</a:t>
            </a:r>
            <a:r>
              <a:rPr lang="en-US" sz="1100" spc="-47" dirty="0">
                <a:latin typeface="Trebuchet MS"/>
                <a:cs typeface="Trebuchet MS"/>
              </a:rPr>
              <a:t> </a:t>
            </a:r>
            <a:r>
              <a:rPr lang="en-US" sz="1100" dirty="0">
                <a:latin typeface="Trebuchet MS"/>
                <a:cs typeface="Trebuchet MS"/>
              </a:rPr>
              <a:t>is</a:t>
            </a:r>
            <a:r>
              <a:rPr lang="en-US" sz="1100" spc="-47" dirty="0">
                <a:latin typeface="Trebuchet MS"/>
                <a:cs typeface="Trebuchet MS"/>
              </a:rPr>
              <a:t> </a:t>
            </a:r>
            <a:r>
              <a:rPr lang="en-US" sz="1100" dirty="0">
                <a:latin typeface="Trebuchet MS"/>
                <a:cs typeface="Trebuchet MS"/>
              </a:rPr>
              <a:t>lossy:</a:t>
            </a:r>
            <a:r>
              <a:rPr lang="en-US" sz="1100" spc="54" dirty="0">
                <a:latin typeface="Trebuchet MS"/>
                <a:cs typeface="Trebuchet MS"/>
              </a:rPr>
              <a:t> </a:t>
            </a:r>
            <a:r>
              <a:rPr lang="en-US" sz="1100" dirty="0">
                <a:latin typeface="Trebuchet MS"/>
                <a:cs typeface="Trebuchet MS"/>
              </a:rPr>
              <a:t>not</a:t>
            </a:r>
            <a:r>
              <a:rPr lang="en-US" sz="1100" spc="-51" dirty="0">
                <a:latin typeface="Trebuchet MS"/>
                <a:cs typeface="Trebuchet MS"/>
              </a:rPr>
              <a:t> </a:t>
            </a:r>
            <a:r>
              <a:rPr lang="en-US" sz="1100" spc="-13" dirty="0">
                <a:latin typeface="Trebuchet MS"/>
                <a:cs typeface="Trebuchet MS"/>
              </a:rPr>
              <a:t>all</a:t>
            </a:r>
            <a:r>
              <a:rPr lang="en-US" sz="1100" spc="-44" dirty="0">
                <a:latin typeface="Trebuchet MS"/>
                <a:cs typeface="Trebuchet MS"/>
              </a:rPr>
              <a:t> </a:t>
            </a:r>
            <a:r>
              <a:rPr lang="en-US" sz="1100" dirty="0">
                <a:latin typeface="Trebuchet MS"/>
                <a:cs typeface="Trebuchet MS"/>
              </a:rPr>
              <a:t>of</a:t>
            </a:r>
            <a:r>
              <a:rPr lang="en-US" sz="1100" spc="-47" dirty="0">
                <a:latin typeface="Trebuchet MS"/>
                <a:cs typeface="Trebuchet MS"/>
              </a:rPr>
              <a:t> </a:t>
            </a:r>
            <a:r>
              <a:rPr lang="en-US" sz="1100" spc="-13" dirty="0">
                <a:latin typeface="Trebuchet MS"/>
                <a:cs typeface="Trebuchet MS"/>
              </a:rPr>
              <a:t>the</a:t>
            </a:r>
            <a:r>
              <a:rPr lang="en-US" sz="1100" spc="-51" dirty="0">
                <a:latin typeface="Trebuchet MS"/>
                <a:cs typeface="Trebuchet MS"/>
              </a:rPr>
              <a:t> </a:t>
            </a:r>
            <a:r>
              <a:rPr lang="en-US" sz="1100" spc="-27" dirty="0">
                <a:latin typeface="Trebuchet MS"/>
                <a:cs typeface="Trebuchet MS"/>
              </a:rPr>
              <a:t>richness</a:t>
            </a:r>
            <a:r>
              <a:rPr lang="en-US" sz="1100" spc="-47" dirty="0">
                <a:latin typeface="Trebuchet MS"/>
                <a:cs typeface="Trebuchet MS"/>
              </a:rPr>
              <a:t> </a:t>
            </a:r>
            <a:r>
              <a:rPr lang="en-US" sz="1100" dirty="0">
                <a:latin typeface="Trebuchet MS"/>
                <a:cs typeface="Trebuchet MS"/>
              </a:rPr>
              <a:t>of</a:t>
            </a:r>
            <a:r>
              <a:rPr lang="en-US" sz="1100" spc="-47" dirty="0">
                <a:latin typeface="Trebuchet MS"/>
                <a:cs typeface="Trebuchet MS"/>
              </a:rPr>
              <a:t> </a:t>
            </a:r>
            <a:r>
              <a:rPr lang="en-US" sz="1100" spc="-13" dirty="0">
                <a:latin typeface="Trebuchet MS"/>
                <a:cs typeface="Trebuchet MS"/>
              </a:rPr>
              <a:t>the</a:t>
            </a:r>
            <a:r>
              <a:rPr lang="en-US" sz="1100" spc="-47" dirty="0">
                <a:latin typeface="Trebuchet MS"/>
                <a:cs typeface="Trebuchet MS"/>
              </a:rPr>
              <a:t> </a:t>
            </a:r>
            <a:r>
              <a:rPr lang="en-US" sz="1100" spc="-37" dirty="0">
                <a:latin typeface="Trebuchet MS"/>
                <a:cs typeface="Trebuchet MS"/>
              </a:rPr>
              <a:t>real</a:t>
            </a:r>
            <a:r>
              <a:rPr lang="en-US" sz="1100" spc="-44" dirty="0">
                <a:latin typeface="Trebuchet MS"/>
                <a:cs typeface="Trebuchet MS"/>
              </a:rPr>
              <a:t> </a:t>
            </a:r>
            <a:r>
              <a:rPr lang="en-US" sz="1100" spc="-40" dirty="0">
                <a:latin typeface="Trebuchet MS"/>
                <a:cs typeface="Trebuchet MS"/>
              </a:rPr>
              <a:t>world </a:t>
            </a:r>
            <a:r>
              <a:rPr lang="en-US" sz="1100" dirty="0">
                <a:latin typeface="Trebuchet MS"/>
                <a:cs typeface="Trebuchet MS"/>
              </a:rPr>
              <a:t>can</a:t>
            </a:r>
            <a:r>
              <a:rPr lang="en-US" sz="1100" spc="-47" dirty="0">
                <a:latin typeface="Trebuchet MS"/>
                <a:cs typeface="Trebuchet MS"/>
              </a:rPr>
              <a:t> </a:t>
            </a:r>
            <a:r>
              <a:rPr lang="en-US" sz="1100" dirty="0">
                <a:latin typeface="Trebuchet MS"/>
                <a:cs typeface="Trebuchet MS"/>
              </a:rPr>
              <a:t>be</a:t>
            </a:r>
            <a:r>
              <a:rPr lang="en-US" sz="1100" spc="-47" dirty="0">
                <a:latin typeface="Trebuchet MS"/>
                <a:cs typeface="Trebuchet MS"/>
              </a:rPr>
              <a:t> captured,</a:t>
            </a:r>
            <a:r>
              <a:rPr lang="en-US" sz="1100" spc="-34" dirty="0">
                <a:latin typeface="Trebuchet MS"/>
                <a:cs typeface="Trebuchet MS"/>
              </a:rPr>
              <a:t> </a:t>
            </a:r>
            <a:r>
              <a:rPr lang="en-US" sz="1100" spc="-17" dirty="0">
                <a:latin typeface="Trebuchet MS"/>
                <a:cs typeface="Trebuchet MS"/>
              </a:rPr>
              <a:t>and 	</a:t>
            </a:r>
            <a:r>
              <a:rPr lang="en-US" sz="1100" spc="-64" dirty="0">
                <a:latin typeface="Trebuchet MS"/>
                <a:cs typeface="Trebuchet MS"/>
              </a:rPr>
              <a:t>therefore</a:t>
            </a:r>
            <a:r>
              <a:rPr lang="en-US" sz="1100" spc="-20" dirty="0">
                <a:latin typeface="Trebuchet MS"/>
                <a:cs typeface="Trebuchet MS"/>
              </a:rPr>
              <a:t> </a:t>
            </a:r>
            <a:r>
              <a:rPr lang="en-US" sz="1100" spc="-51" dirty="0">
                <a:latin typeface="Trebuchet MS"/>
                <a:cs typeface="Trebuchet MS"/>
              </a:rPr>
              <a:t>there</a:t>
            </a:r>
            <a:r>
              <a:rPr lang="en-US" sz="1100" spc="-30" dirty="0">
                <a:latin typeface="Trebuchet MS"/>
                <a:cs typeface="Trebuchet MS"/>
              </a:rPr>
              <a:t> </a:t>
            </a:r>
            <a:r>
              <a:rPr lang="en-US" sz="1100" dirty="0">
                <a:latin typeface="Trebuchet MS"/>
                <a:cs typeface="Trebuchet MS"/>
              </a:rPr>
              <a:t>is</a:t>
            </a:r>
            <a:r>
              <a:rPr lang="en-US" sz="1100" spc="-74" dirty="0">
                <a:latin typeface="Trebuchet MS"/>
                <a:cs typeface="Trebuchet MS"/>
              </a:rPr>
              <a:t> </a:t>
            </a:r>
            <a:r>
              <a:rPr lang="en-US" sz="1100" dirty="0">
                <a:latin typeface="Trebuchet MS"/>
                <a:cs typeface="Trebuchet MS"/>
              </a:rPr>
              <a:t>an</a:t>
            </a:r>
            <a:r>
              <a:rPr lang="en-US" sz="1100" spc="-34" dirty="0">
                <a:latin typeface="Trebuchet MS"/>
                <a:cs typeface="Trebuchet MS"/>
              </a:rPr>
              <a:t> </a:t>
            </a:r>
            <a:r>
              <a:rPr lang="en-US" sz="1100" spc="-17" dirty="0">
                <a:latin typeface="Trebuchet MS"/>
                <a:cs typeface="Trebuchet MS"/>
              </a:rPr>
              <a:t>art</a:t>
            </a:r>
            <a:r>
              <a:rPr lang="en-US" sz="1100" spc="-30"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4" dirty="0">
                <a:latin typeface="Trebuchet MS"/>
                <a:cs typeface="Trebuchet MS"/>
              </a:rPr>
              <a:t>modeling:</a:t>
            </a:r>
            <a:r>
              <a:rPr lang="en-US" sz="1100" spc="71" dirty="0">
                <a:latin typeface="Trebuchet MS"/>
                <a:cs typeface="Trebuchet MS"/>
              </a:rPr>
              <a:t> </a:t>
            </a:r>
            <a:r>
              <a:rPr lang="en-US" sz="1100" spc="-13" dirty="0">
                <a:latin typeface="Trebuchet MS"/>
                <a:cs typeface="Trebuchet MS"/>
              </a:rPr>
              <a:t>what</a:t>
            </a:r>
            <a:r>
              <a:rPr lang="en-US" sz="1100" spc="-34" dirty="0">
                <a:latin typeface="Trebuchet MS"/>
                <a:cs typeface="Trebuchet MS"/>
              </a:rPr>
              <a:t> </a:t>
            </a:r>
            <a:r>
              <a:rPr lang="en-US" sz="1100" spc="-17" dirty="0">
                <a:latin typeface="Trebuchet MS"/>
                <a:cs typeface="Trebuchet MS"/>
              </a:rPr>
              <a:t>does</a:t>
            </a:r>
            <a:r>
              <a:rPr lang="en-US" sz="1100" spc="-34" dirty="0">
                <a:latin typeface="Trebuchet MS"/>
                <a:cs typeface="Trebuchet MS"/>
              </a:rPr>
              <a:t> </a:t>
            </a:r>
            <a:r>
              <a:rPr lang="en-US" sz="1100" spc="-27" dirty="0">
                <a:latin typeface="Trebuchet MS"/>
                <a:cs typeface="Trebuchet MS"/>
              </a:rPr>
              <a:t>one</a:t>
            </a:r>
            <a:r>
              <a:rPr lang="en-US" sz="1100" spc="-30" dirty="0">
                <a:latin typeface="Trebuchet MS"/>
                <a:cs typeface="Trebuchet MS"/>
              </a:rPr>
              <a:t> </a:t>
            </a:r>
            <a:r>
              <a:rPr lang="en-US" sz="1100" spc="-64" dirty="0">
                <a:latin typeface="Trebuchet MS"/>
                <a:cs typeface="Trebuchet MS"/>
              </a:rPr>
              <a:t>keep</a:t>
            </a:r>
            <a:r>
              <a:rPr lang="en-US" sz="1100" spc="-17" dirty="0">
                <a:latin typeface="Trebuchet MS"/>
                <a:cs typeface="Trebuchet MS"/>
              </a:rPr>
              <a:t> </a:t>
            </a:r>
            <a:r>
              <a:rPr lang="en-US" sz="1100" spc="-27" dirty="0">
                <a:latin typeface="Trebuchet MS"/>
                <a:cs typeface="Trebuchet MS"/>
              </a:rPr>
              <a:t>versus</a:t>
            </a:r>
            <a:r>
              <a:rPr lang="en-US" sz="1100" spc="-34" dirty="0">
                <a:latin typeface="Trebuchet MS"/>
                <a:cs typeface="Trebuchet MS"/>
              </a:rPr>
              <a:t> </a:t>
            </a:r>
            <a:r>
              <a:rPr lang="en-US" sz="1100" dirty="0">
                <a:latin typeface="Trebuchet MS"/>
                <a:cs typeface="Trebuchet MS"/>
              </a:rPr>
              <a:t>ignore?</a:t>
            </a:r>
            <a:r>
              <a:rPr lang="en-US" sz="1100" spc="71" dirty="0">
                <a:latin typeface="Trebuchet MS"/>
                <a:cs typeface="Trebuchet MS"/>
              </a:rPr>
              <a:t> </a:t>
            </a:r>
            <a:r>
              <a:rPr lang="en-US" sz="1100" dirty="0">
                <a:latin typeface="Trebuchet MS"/>
                <a:cs typeface="Trebuchet MS"/>
              </a:rPr>
              <a:t>(An</a:t>
            </a:r>
            <a:r>
              <a:rPr lang="en-US" sz="1100" spc="-34" dirty="0">
                <a:latin typeface="Trebuchet MS"/>
                <a:cs typeface="Trebuchet MS"/>
              </a:rPr>
              <a:t> </a:t>
            </a:r>
            <a:r>
              <a:rPr lang="en-US" sz="1100" spc="-51" dirty="0">
                <a:latin typeface="Trebuchet MS"/>
                <a:cs typeface="Trebuchet MS"/>
              </a:rPr>
              <a:t>exception</a:t>
            </a:r>
            <a:r>
              <a:rPr lang="en-US" sz="1100" spc="-30"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7" dirty="0">
                <a:latin typeface="Trebuchet MS"/>
                <a:cs typeface="Trebuchet MS"/>
              </a:rPr>
              <a:t>this</a:t>
            </a:r>
            <a:r>
              <a:rPr lang="en-US" sz="1100" spc="-30" dirty="0">
                <a:latin typeface="Trebuchet MS"/>
                <a:cs typeface="Trebuchet MS"/>
              </a:rPr>
              <a:t> </a:t>
            </a:r>
            <a:r>
              <a:rPr lang="en-US" sz="1100" spc="-57" dirty="0">
                <a:latin typeface="Trebuchet MS"/>
                <a:cs typeface="Trebuchet MS"/>
              </a:rPr>
              <a:t>are</a:t>
            </a:r>
            <a:r>
              <a:rPr lang="en-US" sz="1100" spc="-24" dirty="0">
                <a:latin typeface="Trebuchet MS"/>
                <a:cs typeface="Trebuchet MS"/>
              </a:rPr>
              <a:t> </a:t>
            </a:r>
            <a:r>
              <a:rPr lang="en-US" sz="1100" spc="-7" dirty="0">
                <a:latin typeface="Trebuchet MS"/>
                <a:cs typeface="Trebuchet MS"/>
              </a:rPr>
              <a:t>games 	</a:t>
            </a:r>
            <a:r>
              <a:rPr lang="en-US" sz="1100" dirty="0">
                <a:latin typeface="Trebuchet MS"/>
                <a:cs typeface="Trebuchet MS"/>
              </a:rPr>
              <a:t>such</a:t>
            </a:r>
            <a:r>
              <a:rPr lang="en-US" sz="1100" spc="-40" dirty="0">
                <a:latin typeface="Trebuchet MS"/>
                <a:cs typeface="Trebuchet MS"/>
              </a:rPr>
              <a:t> </a:t>
            </a:r>
            <a:r>
              <a:rPr lang="en-US" sz="1100" dirty="0">
                <a:latin typeface="Trebuchet MS"/>
                <a:cs typeface="Trebuchet MS"/>
              </a:rPr>
              <a:t>as</a:t>
            </a:r>
            <a:r>
              <a:rPr lang="en-US" sz="1100" spc="-30" dirty="0">
                <a:latin typeface="Trebuchet MS"/>
                <a:cs typeface="Trebuchet MS"/>
              </a:rPr>
              <a:t> </a:t>
            </a:r>
            <a:r>
              <a:rPr lang="en-US" sz="1100" spc="-17" dirty="0">
                <a:latin typeface="Trebuchet MS"/>
                <a:cs typeface="Trebuchet MS"/>
              </a:rPr>
              <a:t>Chess,</a:t>
            </a:r>
            <a:r>
              <a:rPr lang="en-US" sz="1100" spc="-34" dirty="0">
                <a:latin typeface="Trebuchet MS"/>
                <a:cs typeface="Trebuchet MS"/>
              </a:rPr>
              <a:t> </a:t>
            </a:r>
            <a:r>
              <a:rPr lang="en-US" sz="1100" dirty="0">
                <a:latin typeface="Trebuchet MS"/>
                <a:cs typeface="Trebuchet MS"/>
              </a:rPr>
              <a:t>Go</a:t>
            </a:r>
            <a:r>
              <a:rPr lang="en-US" sz="1100" spc="-34" dirty="0">
                <a:latin typeface="Trebuchet MS"/>
                <a:cs typeface="Trebuchet MS"/>
              </a:rPr>
              <a:t> </a:t>
            </a:r>
            <a:r>
              <a:rPr lang="en-US" sz="1100" dirty="0">
                <a:latin typeface="Trebuchet MS"/>
                <a:cs typeface="Trebuchet MS"/>
              </a:rPr>
              <a:t>or</a:t>
            </a:r>
            <a:r>
              <a:rPr lang="en-US" sz="1100" spc="-30" dirty="0">
                <a:latin typeface="Trebuchet MS"/>
                <a:cs typeface="Trebuchet MS"/>
              </a:rPr>
              <a:t> </a:t>
            </a:r>
            <a:r>
              <a:rPr lang="en-US" sz="1100" dirty="0" err="1">
                <a:latin typeface="Trebuchet MS"/>
                <a:cs typeface="Trebuchet MS"/>
              </a:rPr>
              <a:t>Sodoku</a:t>
            </a:r>
            <a:r>
              <a:rPr lang="en-US" sz="1100" dirty="0">
                <a:latin typeface="Trebuchet MS"/>
                <a:cs typeface="Trebuchet MS"/>
              </a:rPr>
              <a:t>,</a:t>
            </a:r>
            <a:r>
              <a:rPr lang="en-US" sz="1100" spc="-34" dirty="0">
                <a:latin typeface="Trebuchet MS"/>
                <a:cs typeface="Trebuchet MS"/>
              </a:rPr>
              <a:t> </a:t>
            </a:r>
            <a:r>
              <a:rPr lang="en-US" sz="1100" spc="-54" dirty="0">
                <a:latin typeface="Trebuchet MS"/>
                <a:cs typeface="Trebuchet MS"/>
              </a:rPr>
              <a:t>where</a:t>
            </a:r>
            <a:r>
              <a:rPr lang="en-US" sz="1100" spc="-27" dirty="0">
                <a:latin typeface="Trebuchet MS"/>
                <a:cs typeface="Trebuchet MS"/>
              </a:rPr>
              <a:t> </a:t>
            </a:r>
            <a:r>
              <a:rPr lang="en-US" sz="1100" spc="-24" dirty="0">
                <a:latin typeface="Trebuchet MS"/>
                <a:cs typeface="Trebuchet MS"/>
              </a:rPr>
              <a:t>the</a:t>
            </a:r>
            <a:r>
              <a:rPr lang="en-US" sz="1100" spc="-34" dirty="0">
                <a:latin typeface="Trebuchet MS"/>
                <a:cs typeface="Trebuchet MS"/>
              </a:rPr>
              <a:t> </a:t>
            </a:r>
            <a:r>
              <a:rPr lang="en-US" sz="1100" spc="-44" dirty="0">
                <a:latin typeface="Trebuchet MS"/>
                <a:cs typeface="Trebuchet MS"/>
              </a:rPr>
              <a:t>real</a:t>
            </a:r>
            <a:r>
              <a:rPr lang="en-US" sz="1100" spc="-30" dirty="0">
                <a:latin typeface="Trebuchet MS"/>
                <a:cs typeface="Trebuchet MS"/>
              </a:rPr>
              <a:t> </a:t>
            </a:r>
            <a:r>
              <a:rPr lang="en-US" sz="1100" spc="-44" dirty="0">
                <a:latin typeface="Trebuchet MS"/>
                <a:cs typeface="Trebuchet MS"/>
              </a:rPr>
              <a:t>world</a:t>
            </a:r>
            <a:r>
              <a:rPr lang="en-US" sz="1100" spc="-34" dirty="0">
                <a:latin typeface="Trebuchet MS"/>
                <a:cs typeface="Trebuchet MS"/>
              </a:rPr>
              <a:t> </a:t>
            </a:r>
            <a:r>
              <a:rPr lang="en-US" sz="1100" dirty="0">
                <a:latin typeface="Trebuchet MS"/>
                <a:cs typeface="Trebuchet MS"/>
              </a:rPr>
              <a:t>is</a:t>
            </a:r>
            <a:r>
              <a:rPr lang="en-US" sz="1100" spc="-34" dirty="0">
                <a:latin typeface="Trebuchet MS"/>
                <a:cs typeface="Trebuchet MS"/>
              </a:rPr>
              <a:t> </a:t>
            </a:r>
            <a:r>
              <a:rPr lang="en-US" sz="1100" spc="-44" dirty="0">
                <a:latin typeface="Trebuchet MS"/>
                <a:cs typeface="Trebuchet MS"/>
              </a:rPr>
              <a:t>identical</a:t>
            </a:r>
            <a:r>
              <a:rPr lang="en-US" sz="1100" spc="-30"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24" dirty="0">
                <a:latin typeface="Trebuchet MS"/>
                <a:cs typeface="Trebuchet MS"/>
              </a:rPr>
              <a:t>the</a:t>
            </a:r>
            <a:r>
              <a:rPr lang="en-US" sz="1100" spc="-34" dirty="0">
                <a:latin typeface="Trebuchet MS"/>
                <a:cs typeface="Trebuchet MS"/>
              </a:rPr>
              <a:t> </a:t>
            </a:r>
            <a:r>
              <a:rPr lang="en-US" sz="1100" spc="-7" dirty="0">
                <a:latin typeface="Trebuchet MS"/>
                <a:cs typeface="Trebuchet MS"/>
              </a:rPr>
              <a:t>model.)</a:t>
            </a:r>
            <a:endParaRPr lang="en-US" sz="1100" dirty="0">
              <a:latin typeface="Trebuchet MS"/>
              <a:cs typeface="Trebuchet MS"/>
            </a:endParaRPr>
          </a:p>
          <a:p>
            <a:pPr marL="147316" marR="4282" indent="-139179" algn="just">
              <a:lnSpc>
                <a:spcPct val="102000"/>
              </a:lnSpc>
              <a:spcBef>
                <a:spcPts val="57"/>
              </a:spcBef>
              <a:buFont typeface="Meiryo UI"/>
              <a:buChar char="•"/>
              <a:tabLst>
                <a:tab pos="148172" algn="l"/>
              </a:tabLst>
            </a:pPr>
            <a:r>
              <a:rPr lang="en-US" sz="1100" spc="37" dirty="0">
                <a:latin typeface="Trebuchet MS"/>
                <a:cs typeface="Trebuchet MS"/>
              </a:rPr>
              <a:t>As</a:t>
            </a:r>
            <a:r>
              <a:rPr lang="en-US" sz="1100" spc="20" dirty="0">
                <a:latin typeface="Trebuchet MS"/>
                <a:cs typeface="Trebuchet MS"/>
              </a:rPr>
              <a:t> </a:t>
            </a:r>
            <a:r>
              <a:rPr lang="en-US" sz="1100" dirty="0">
                <a:latin typeface="Trebuchet MS"/>
                <a:cs typeface="Trebuchet MS"/>
              </a:rPr>
              <a:t>an</a:t>
            </a:r>
            <a:r>
              <a:rPr lang="en-US" sz="1100" spc="24" dirty="0">
                <a:latin typeface="Trebuchet MS"/>
                <a:cs typeface="Trebuchet MS"/>
              </a:rPr>
              <a:t> </a:t>
            </a:r>
            <a:r>
              <a:rPr lang="en-US" sz="1100" spc="-37" dirty="0">
                <a:latin typeface="Trebuchet MS"/>
                <a:cs typeface="Trebuchet MS"/>
              </a:rPr>
              <a:t>example,</a:t>
            </a:r>
            <a:r>
              <a:rPr lang="en-US" sz="1100" spc="40" dirty="0">
                <a:latin typeface="Trebuchet MS"/>
                <a:cs typeface="Trebuchet MS"/>
              </a:rPr>
              <a:t> </a:t>
            </a:r>
            <a:r>
              <a:rPr lang="en-US" sz="1100" dirty="0">
                <a:latin typeface="Trebuchet MS"/>
                <a:cs typeface="Trebuchet MS"/>
              </a:rPr>
              <a:t>suppose</a:t>
            </a:r>
            <a:r>
              <a:rPr lang="en-US" sz="1100" spc="24" dirty="0">
                <a:latin typeface="Trebuchet MS"/>
                <a:cs typeface="Trebuchet MS"/>
              </a:rPr>
              <a:t> </a:t>
            </a:r>
            <a:r>
              <a:rPr lang="en-US" sz="1100" spc="-54" dirty="0">
                <a:latin typeface="Trebuchet MS"/>
                <a:cs typeface="Trebuchet MS"/>
              </a:rPr>
              <a:t>we’re</a:t>
            </a:r>
            <a:r>
              <a:rPr lang="en-US" sz="1100" spc="24" dirty="0">
                <a:latin typeface="Trebuchet MS"/>
                <a:cs typeface="Trebuchet MS"/>
              </a:rPr>
              <a:t> </a:t>
            </a:r>
            <a:r>
              <a:rPr lang="en-US" sz="1100" dirty="0">
                <a:latin typeface="Trebuchet MS"/>
                <a:cs typeface="Trebuchet MS"/>
              </a:rPr>
              <a:t>trying</a:t>
            </a:r>
            <a:r>
              <a:rPr lang="en-US" sz="1100" spc="20"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dirty="0">
                <a:latin typeface="Trebuchet MS"/>
                <a:cs typeface="Trebuchet MS"/>
              </a:rPr>
              <a:t>have</a:t>
            </a:r>
            <a:r>
              <a:rPr lang="en-US" sz="1100" spc="20" dirty="0">
                <a:latin typeface="Trebuchet MS"/>
                <a:cs typeface="Trebuchet MS"/>
              </a:rPr>
              <a:t> </a:t>
            </a:r>
            <a:r>
              <a:rPr lang="en-US" sz="1100" dirty="0">
                <a:latin typeface="Trebuchet MS"/>
                <a:cs typeface="Trebuchet MS"/>
              </a:rPr>
              <a:t>an</a:t>
            </a:r>
            <a:r>
              <a:rPr lang="en-US" sz="1100" spc="24" dirty="0">
                <a:latin typeface="Trebuchet MS"/>
                <a:cs typeface="Trebuchet MS"/>
              </a:rPr>
              <a:t> </a:t>
            </a:r>
            <a:r>
              <a:rPr lang="en-US" sz="1100" spc="44" dirty="0">
                <a:latin typeface="Trebuchet MS"/>
                <a:cs typeface="Trebuchet MS"/>
              </a:rPr>
              <a:t>AI</a:t>
            </a:r>
            <a:r>
              <a:rPr lang="en-US" sz="1100" spc="24" dirty="0">
                <a:latin typeface="Trebuchet MS"/>
                <a:cs typeface="Trebuchet MS"/>
              </a:rPr>
              <a:t> </a:t>
            </a:r>
            <a:r>
              <a:rPr lang="en-US" sz="1100" dirty="0">
                <a:latin typeface="Trebuchet MS"/>
                <a:cs typeface="Trebuchet MS"/>
              </a:rPr>
              <a:t>that</a:t>
            </a:r>
            <a:r>
              <a:rPr lang="en-US" sz="1100" spc="24" dirty="0">
                <a:latin typeface="Trebuchet MS"/>
                <a:cs typeface="Trebuchet MS"/>
              </a:rPr>
              <a:t> </a:t>
            </a:r>
            <a:r>
              <a:rPr lang="en-US" sz="1100" dirty="0">
                <a:latin typeface="Trebuchet MS"/>
                <a:cs typeface="Trebuchet MS"/>
              </a:rPr>
              <a:t>can</a:t>
            </a:r>
            <a:r>
              <a:rPr lang="en-US" sz="1100" spc="24" dirty="0">
                <a:latin typeface="Trebuchet MS"/>
                <a:cs typeface="Trebuchet MS"/>
              </a:rPr>
              <a:t> </a:t>
            </a:r>
            <a:r>
              <a:rPr lang="en-US" sz="1100" spc="-13" dirty="0">
                <a:latin typeface="Trebuchet MS"/>
                <a:cs typeface="Trebuchet MS"/>
              </a:rPr>
              <a:t>navigate</a:t>
            </a:r>
            <a:r>
              <a:rPr lang="en-US" sz="1100" spc="20" dirty="0">
                <a:latin typeface="Trebuchet MS"/>
                <a:cs typeface="Trebuchet MS"/>
              </a:rPr>
              <a:t> </a:t>
            </a:r>
            <a:r>
              <a:rPr lang="en-US" sz="1100" dirty="0">
                <a:latin typeface="Trebuchet MS"/>
                <a:cs typeface="Trebuchet MS"/>
              </a:rPr>
              <a:t>through</a:t>
            </a:r>
            <a:r>
              <a:rPr lang="en-US" sz="1100" spc="24"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dirty="0">
                <a:latin typeface="Trebuchet MS"/>
                <a:cs typeface="Trebuchet MS"/>
              </a:rPr>
              <a:t>busy</a:t>
            </a:r>
            <a:r>
              <a:rPr lang="en-US" sz="1100" spc="24" dirty="0">
                <a:latin typeface="Trebuchet MS"/>
                <a:cs typeface="Trebuchet MS"/>
              </a:rPr>
              <a:t> </a:t>
            </a:r>
            <a:r>
              <a:rPr lang="en-US" sz="1100" dirty="0">
                <a:latin typeface="Trebuchet MS"/>
                <a:cs typeface="Trebuchet MS"/>
              </a:rPr>
              <a:t>city.</a:t>
            </a:r>
            <a:r>
              <a:rPr lang="en-US" sz="1100" spc="263" dirty="0">
                <a:latin typeface="Trebuchet MS"/>
                <a:cs typeface="Trebuchet MS"/>
              </a:rPr>
              <a:t> </a:t>
            </a:r>
            <a:r>
              <a:rPr lang="en-US" sz="1100" dirty="0">
                <a:latin typeface="Trebuchet MS"/>
                <a:cs typeface="Trebuchet MS"/>
              </a:rPr>
              <a:t>We</a:t>
            </a:r>
            <a:r>
              <a:rPr lang="en-US" sz="1100" spc="24" dirty="0">
                <a:latin typeface="Trebuchet MS"/>
                <a:cs typeface="Trebuchet MS"/>
              </a:rPr>
              <a:t> </a:t>
            </a:r>
            <a:r>
              <a:rPr lang="en-US" sz="1100" spc="-7" dirty="0">
                <a:latin typeface="Trebuchet MS"/>
                <a:cs typeface="Trebuchet MS"/>
              </a:rPr>
              <a:t>might 	</a:t>
            </a:r>
            <a:r>
              <a:rPr lang="en-US" sz="1100" spc="-54" dirty="0">
                <a:latin typeface="Trebuchet MS"/>
                <a:cs typeface="Trebuchet MS"/>
              </a:rPr>
              <a:t>formulate</a:t>
            </a:r>
            <a:r>
              <a:rPr lang="en-US" sz="1100" spc="-30" dirty="0">
                <a:latin typeface="Trebuchet MS"/>
                <a:cs typeface="Trebuchet MS"/>
              </a:rPr>
              <a:t> </a:t>
            </a:r>
            <a:r>
              <a:rPr lang="en-US" sz="1100" spc="-13" dirty="0">
                <a:latin typeface="Trebuchet MS"/>
                <a:cs typeface="Trebuchet MS"/>
              </a:rPr>
              <a:t>this</a:t>
            </a:r>
            <a:r>
              <a:rPr lang="en-US" sz="1100" spc="-67" dirty="0">
                <a:latin typeface="Trebuchet MS"/>
                <a:cs typeface="Trebuchet MS"/>
              </a:rPr>
              <a:t> </a:t>
            </a:r>
            <a:r>
              <a:rPr lang="en-US" sz="1100" dirty="0">
                <a:latin typeface="Trebuchet MS"/>
                <a:cs typeface="Trebuchet MS"/>
              </a:rPr>
              <a:t>as</a:t>
            </a:r>
            <a:r>
              <a:rPr lang="en-US" sz="1100" spc="-40"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13" dirty="0">
                <a:latin typeface="Trebuchet MS"/>
                <a:cs typeface="Trebuchet MS"/>
              </a:rPr>
              <a:t>graph</a:t>
            </a:r>
            <a:r>
              <a:rPr lang="en-US" sz="1100" spc="-30" dirty="0">
                <a:latin typeface="Trebuchet MS"/>
                <a:cs typeface="Trebuchet MS"/>
              </a:rPr>
              <a:t> </a:t>
            </a:r>
            <a:r>
              <a:rPr lang="en-US" sz="1100" spc="-61" dirty="0">
                <a:latin typeface="Trebuchet MS"/>
                <a:cs typeface="Trebuchet MS"/>
              </a:rPr>
              <a:t>where</a:t>
            </a:r>
            <a:r>
              <a:rPr lang="en-US" sz="1100" spc="-20" dirty="0">
                <a:latin typeface="Trebuchet MS"/>
                <a:cs typeface="Trebuchet MS"/>
              </a:rPr>
              <a:t> </a:t>
            </a:r>
            <a:r>
              <a:rPr lang="en-US" sz="1100" spc="-30" dirty="0">
                <a:latin typeface="Trebuchet MS"/>
                <a:cs typeface="Trebuchet MS"/>
              </a:rPr>
              <a:t>nodes </a:t>
            </a:r>
            <a:r>
              <a:rPr lang="en-US" sz="1100" spc="-61" dirty="0">
                <a:latin typeface="Trebuchet MS"/>
                <a:cs typeface="Trebuchet MS"/>
              </a:rPr>
              <a:t>represent</a:t>
            </a:r>
            <a:r>
              <a:rPr lang="en-US" sz="1100" spc="-20" dirty="0">
                <a:latin typeface="Trebuchet MS"/>
                <a:cs typeface="Trebuchet MS"/>
              </a:rPr>
              <a:t> </a:t>
            </a:r>
            <a:r>
              <a:rPr lang="en-US" sz="1100" spc="-17" dirty="0">
                <a:latin typeface="Trebuchet MS"/>
                <a:cs typeface="Trebuchet MS"/>
              </a:rPr>
              <a:t>points</a:t>
            </a:r>
            <a:r>
              <a:rPr lang="en-US" sz="1100" spc="-30"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34" dirty="0">
                <a:latin typeface="Trebuchet MS"/>
                <a:cs typeface="Trebuchet MS"/>
              </a:rPr>
              <a:t>the </a:t>
            </a:r>
            <a:r>
              <a:rPr lang="en-US" sz="1100" spc="-71" dirty="0">
                <a:latin typeface="Trebuchet MS"/>
                <a:cs typeface="Trebuchet MS"/>
              </a:rPr>
              <a:t>city,</a:t>
            </a:r>
            <a:r>
              <a:rPr lang="en-US" sz="1100" spc="-10" dirty="0">
                <a:latin typeface="Trebuchet MS"/>
                <a:cs typeface="Trebuchet MS"/>
              </a:rPr>
              <a:t> </a:t>
            </a:r>
            <a:r>
              <a:rPr lang="en-US" sz="1100" spc="-44" dirty="0">
                <a:latin typeface="Trebuchet MS"/>
                <a:cs typeface="Trebuchet MS"/>
              </a:rPr>
              <a:t>edges</a:t>
            </a:r>
            <a:r>
              <a:rPr lang="en-US" sz="1100" spc="-30" dirty="0">
                <a:latin typeface="Trebuchet MS"/>
                <a:cs typeface="Trebuchet MS"/>
              </a:rPr>
              <a:t> </a:t>
            </a:r>
            <a:r>
              <a:rPr lang="en-US" sz="1100" spc="-61" dirty="0">
                <a:latin typeface="Trebuchet MS"/>
                <a:cs typeface="Trebuchet MS"/>
              </a:rPr>
              <a:t>represent</a:t>
            </a:r>
            <a:r>
              <a:rPr lang="en-US" sz="1100" spc="-20" dirty="0">
                <a:latin typeface="Trebuchet MS"/>
                <a:cs typeface="Trebuchet MS"/>
              </a:rPr>
              <a:t> </a:t>
            </a:r>
            <a:r>
              <a:rPr lang="en-US" sz="1100" spc="-34" dirty="0">
                <a:latin typeface="Trebuchet MS"/>
                <a:cs typeface="Trebuchet MS"/>
              </a:rPr>
              <a:t>the</a:t>
            </a:r>
            <a:r>
              <a:rPr lang="en-US" sz="1100" spc="-30" dirty="0">
                <a:latin typeface="Trebuchet MS"/>
                <a:cs typeface="Trebuchet MS"/>
              </a:rPr>
              <a:t> </a:t>
            </a:r>
            <a:r>
              <a:rPr lang="en-US" sz="1100" spc="-34" dirty="0">
                <a:latin typeface="Trebuchet MS"/>
                <a:cs typeface="Trebuchet MS"/>
              </a:rPr>
              <a:t>roads,</a:t>
            </a:r>
            <a:r>
              <a:rPr lang="en-US" sz="1100" spc="-24" dirty="0">
                <a:latin typeface="Trebuchet MS"/>
                <a:cs typeface="Trebuchet MS"/>
              </a:rPr>
              <a:t> </a:t>
            </a:r>
            <a:r>
              <a:rPr lang="en-US" sz="1100" spc="-7" dirty="0">
                <a:latin typeface="Trebuchet MS"/>
                <a:cs typeface="Trebuchet MS"/>
              </a:rPr>
              <a:t>and</a:t>
            </a:r>
            <a:r>
              <a:rPr lang="en-US" sz="1100" spc="-34" dirty="0">
                <a:latin typeface="Trebuchet MS"/>
                <a:cs typeface="Trebuchet MS"/>
              </a:rPr>
              <a:t> the</a:t>
            </a:r>
            <a:r>
              <a:rPr lang="en-US" sz="1100" spc="-30" dirty="0">
                <a:latin typeface="Trebuchet MS"/>
                <a:cs typeface="Trebuchet MS"/>
              </a:rPr>
              <a:t> </a:t>
            </a:r>
            <a:r>
              <a:rPr lang="en-US" sz="1100" spc="-13" dirty="0">
                <a:latin typeface="Trebuchet MS"/>
                <a:cs typeface="Trebuchet MS"/>
              </a:rPr>
              <a:t>cost 	</a:t>
            </a:r>
            <a:r>
              <a:rPr lang="en-US" sz="1100" dirty="0">
                <a:latin typeface="Trebuchet MS"/>
                <a:cs typeface="Trebuchet MS"/>
              </a:rPr>
              <a:t>of</a:t>
            </a:r>
            <a:r>
              <a:rPr lang="en-US" sz="1100" spc="-34" dirty="0">
                <a:latin typeface="Trebuchet MS"/>
                <a:cs typeface="Trebuchet MS"/>
              </a:rPr>
              <a:t> </a:t>
            </a:r>
            <a:r>
              <a:rPr lang="en-US" sz="1100" dirty="0">
                <a:latin typeface="Trebuchet MS"/>
                <a:cs typeface="Trebuchet MS"/>
              </a:rPr>
              <a:t>an</a:t>
            </a:r>
            <a:r>
              <a:rPr lang="en-US" sz="1100" spc="-30" dirty="0">
                <a:latin typeface="Trebuchet MS"/>
                <a:cs typeface="Trebuchet MS"/>
              </a:rPr>
              <a:t> </a:t>
            </a:r>
            <a:r>
              <a:rPr lang="en-US" sz="1100" spc="-40" dirty="0">
                <a:latin typeface="Trebuchet MS"/>
                <a:cs typeface="Trebuchet MS"/>
              </a:rPr>
              <a:t>edge</a:t>
            </a:r>
            <a:r>
              <a:rPr lang="en-US" sz="1100" spc="-27" dirty="0">
                <a:latin typeface="Trebuchet MS"/>
                <a:cs typeface="Trebuchet MS"/>
              </a:rPr>
              <a:t> </a:t>
            </a:r>
            <a:r>
              <a:rPr lang="en-US" sz="1100" spc="-54" dirty="0">
                <a:latin typeface="Trebuchet MS"/>
                <a:cs typeface="Trebuchet MS"/>
              </a:rPr>
              <a:t>represents</a:t>
            </a:r>
            <a:r>
              <a:rPr lang="en-US" sz="1100" spc="-27"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51" dirty="0">
                <a:latin typeface="Trebuchet MS"/>
                <a:cs typeface="Trebuchet MS"/>
              </a:rPr>
              <a:t>traffic</a:t>
            </a:r>
            <a:r>
              <a:rPr lang="en-US" sz="1100" spc="-30" dirty="0">
                <a:latin typeface="Trebuchet MS"/>
                <a:cs typeface="Trebuchet MS"/>
              </a:rPr>
              <a:t> </a:t>
            </a:r>
            <a:r>
              <a:rPr lang="en-US" sz="1100" dirty="0">
                <a:latin typeface="Trebuchet MS"/>
                <a:cs typeface="Trebuchet MS"/>
              </a:rPr>
              <a:t>on</a:t>
            </a:r>
            <a:r>
              <a:rPr lang="en-US" sz="1100" spc="-30" dirty="0">
                <a:latin typeface="Trebuchet MS"/>
                <a:cs typeface="Trebuchet MS"/>
              </a:rPr>
              <a:t> </a:t>
            </a:r>
            <a:r>
              <a:rPr lang="en-US" sz="1100" spc="-7" dirty="0">
                <a:latin typeface="Trebuchet MS"/>
                <a:cs typeface="Trebuchet MS"/>
              </a:rPr>
              <a:t>that</a:t>
            </a:r>
            <a:r>
              <a:rPr lang="en-US" sz="1100" spc="-27" dirty="0">
                <a:latin typeface="Trebuchet MS"/>
                <a:cs typeface="Trebuchet MS"/>
              </a:rPr>
              <a:t> </a:t>
            </a:r>
            <a:r>
              <a:rPr lang="en-US" sz="1100" spc="-7" dirty="0">
                <a:latin typeface="Trebuchet MS"/>
                <a:cs typeface="Trebuchet MS"/>
              </a:rPr>
              <a:t>road.</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1350530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dirty="0">
                <a:latin typeface="Trebuchet MS"/>
                <a:cs typeface="Trebuchet MS"/>
              </a:rPr>
              <a:t>The</a:t>
            </a:r>
            <a:r>
              <a:rPr lang="en-US" sz="1100" spc="-84" dirty="0">
                <a:latin typeface="Trebuchet MS"/>
                <a:cs typeface="Trebuchet MS"/>
              </a:rPr>
              <a:t> </a:t>
            </a:r>
            <a:r>
              <a:rPr lang="en-US" sz="1100" spc="-40" dirty="0">
                <a:latin typeface="Trebuchet MS"/>
                <a:cs typeface="Trebuchet MS"/>
              </a:rPr>
              <a:t>second </a:t>
            </a:r>
            <a:r>
              <a:rPr lang="en-US" sz="1100" spc="-51" dirty="0">
                <a:latin typeface="Trebuchet MS"/>
                <a:cs typeface="Trebuchet MS"/>
              </a:rPr>
              <a:t>pillar</a:t>
            </a:r>
            <a:r>
              <a:rPr lang="en-US" sz="1100" spc="-30" dirty="0">
                <a:latin typeface="Trebuchet MS"/>
                <a:cs typeface="Trebuchet MS"/>
              </a:rPr>
              <a:t> </a:t>
            </a:r>
            <a:r>
              <a:rPr lang="en-US" sz="1100" dirty="0">
                <a:latin typeface="Trebuchet MS"/>
                <a:cs typeface="Trebuchet MS"/>
              </a:rPr>
              <a:t>is</a:t>
            </a:r>
            <a:r>
              <a:rPr lang="en-US" sz="1100" spc="-51" dirty="0">
                <a:latin typeface="Trebuchet MS"/>
                <a:cs typeface="Trebuchet MS"/>
              </a:rPr>
              <a:t> </a:t>
            </a:r>
            <a:r>
              <a:rPr lang="en-US" sz="1100" spc="-47" dirty="0">
                <a:latin typeface="Trebuchet MS"/>
                <a:cs typeface="Trebuchet MS"/>
              </a:rPr>
              <a:t>inference.</a:t>
            </a:r>
            <a:r>
              <a:rPr lang="en-US" sz="1100" spc="88" dirty="0">
                <a:latin typeface="Trebuchet MS"/>
                <a:cs typeface="Trebuchet MS"/>
              </a:rPr>
              <a:t> </a:t>
            </a:r>
            <a:r>
              <a:rPr lang="en-US" sz="1100" spc="-27" dirty="0">
                <a:latin typeface="Trebuchet MS"/>
                <a:cs typeface="Trebuchet MS"/>
              </a:rPr>
              <a:t>Given</a:t>
            </a:r>
            <a:r>
              <a:rPr lang="en-US" sz="1100" spc="-44" dirty="0">
                <a:latin typeface="Trebuchet MS"/>
                <a:cs typeface="Trebuchet MS"/>
              </a:rPr>
              <a:t> </a:t>
            </a:r>
            <a:r>
              <a:rPr lang="en-US" sz="1100" dirty="0">
                <a:latin typeface="Trebuchet MS"/>
                <a:cs typeface="Trebuchet MS"/>
              </a:rPr>
              <a:t>a</a:t>
            </a:r>
            <a:r>
              <a:rPr lang="en-US" sz="1100" spc="-40" dirty="0">
                <a:latin typeface="Trebuchet MS"/>
                <a:cs typeface="Trebuchet MS"/>
              </a:rPr>
              <a:t> </a:t>
            </a:r>
            <a:r>
              <a:rPr lang="en-US" sz="1100" spc="-51" dirty="0">
                <a:latin typeface="Trebuchet MS"/>
                <a:cs typeface="Trebuchet MS"/>
              </a:rPr>
              <a:t>model,</a:t>
            </a:r>
            <a:r>
              <a:rPr lang="en-US" sz="1100" spc="-30" dirty="0">
                <a:latin typeface="Trebuchet MS"/>
                <a:cs typeface="Trebuchet MS"/>
              </a:rPr>
              <a:t> </a:t>
            </a:r>
            <a:r>
              <a:rPr lang="en-US" sz="1100" spc="-44" dirty="0">
                <a:latin typeface="Trebuchet MS"/>
                <a:cs typeface="Trebuchet MS"/>
              </a:rPr>
              <a:t>the</a:t>
            </a:r>
            <a:r>
              <a:rPr lang="en-US" sz="1100" spc="-37" dirty="0">
                <a:latin typeface="Trebuchet MS"/>
                <a:cs typeface="Trebuchet MS"/>
              </a:rPr>
              <a:t> </a:t>
            </a:r>
            <a:r>
              <a:rPr lang="en-US" sz="1100" spc="-7" dirty="0">
                <a:latin typeface="Trebuchet MS"/>
                <a:cs typeface="Trebuchet MS"/>
              </a:rPr>
              <a:t>task</a:t>
            </a:r>
            <a:r>
              <a:rPr lang="en-US" sz="1100" spc="-40" dirty="0">
                <a:latin typeface="Trebuchet MS"/>
                <a:cs typeface="Trebuchet MS"/>
              </a:rPr>
              <a:t> </a:t>
            </a:r>
            <a:r>
              <a:rPr lang="en-US" sz="1100" dirty="0">
                <a:latin typeface="Trebuchet MS"/>
                <a:cs typeface="Trebuchet MS"/>
              </a:rPr>
              <a:t>of</a:t>
            </a:r>
            <a:r>
              <a:rPr lang="en-US" sz="1100" spc="17" dirty="0">
                <a:latin typeface="Trebuchet MS"/>
                <a:cs typeface="Trebuchet MS"/>
              </a:rPr>
              <a:t> </a:t>
            </a:r>
            <a:r>
              <a:rPr lang="en-US" sz="1100" b="1" spc="-40" dirty="0">
                <a:latin typeface="Trebuchet MS"/>
                <a:cs typeface="Trebuchet MS"/>
              </a:rPr>
              <a:t>inference </a:t>
            </a:r>
            <a:r>
              <a:rPr lang="en-US" sz="1100" dirty="0">
                <a:latin typeface="Trebuchet MS"/>
                <a:cs typeface="Trebuchet MS"/>
              </a:rPr>
              <a:t>is</a:t>
            </a:r>
            <a:r>
              <a:rPr lang="en-US" sz="1100" spc="-44" dirty="0">
                <a:latin typeface="Trebuchet MS"/>
                <a:cs typeface="Trebuchet MS"/>
              </a:rPr>
              <a:t> </a:t>
            </a:r>
            <a:r>
              <a:rPr lang="en-US" sz="1100" dirty="0">
                <a:latin typeface="Trebuchet MS"/>
                <a:cs typeface="Trebuchet MS"/>
              </a:rPr>
              <a:t>to</a:t>
            </a:r>
            <a:r>
              <a:rPr lang="en-US" sz="1100" spc="-44" dirty="0">
                <a:latin typeface="Trebuchet MS"/>
                <a:cs typeface="Trebuchet MS"/>
              </a:rPr>
              <a:t> </a:t>
            </a:r>
            <a:r>
              <a:rPr lang="en-US" sz="1100" spc="-54" dirty="0">
                <a:latin typeface="Trebuchet MS"/>
                <a:cs typeface="Trebuchet MS"/>
              </a:rPr>
              <a:t>answer</a:t>
            </a:r>
            <a:r>
              <a:rPr lang="en-US" sz="1100" spc="-30" dirty="0">
                <a:latin typeface="Trebuchet MS"/>
                <a:cs typeface="Trebuchet MS"/>
              </a:rPr>
              <a:t> questions</a:t>
            </a:r>
            <a:r>
              <a:rPr lang="en-US" sz="1100" spc="-44" dirty="0">
                <a:latin typeface="Trebuchet MS"/>
                <a:cs typeface="Trebuchet MS"/>
              </a:rPr>
              <a:t> </a:t>
            </a:r>
            <a:r>
              <a:rPr lang="en-US" sz="1100" spc="-27" dirty="0">
                <a:latin typeface="Trebuchet MS"/>
                <a:cs typeface="Trebuchet MS"/>
              </a:rPr>
              <a:t>with</a:t>
            </a:r>
            <a:r>
              <a:rPr lang="en-US" sz="1100" spc="-40" dirty="0">
                <a:latin typeface="Trebuchet MS"/>
                <a:cs typeface="Trebuchet MS"/>
              </a:rPr>
              <a:t> </a:t>
            </a:r>
            <a:r>
              <a:rPr lang="en-US" sz="1100" spc="-51" dirty="0">
                <a:latin typeface="Trebuchet MS"/>
                <a:cs typeface="Trebuchet MS"/>
              </a:rPr>
              <a:t>respect</a:t>
            </a:r>
            <a:r>
              <a:rPr lang="en-US" sz="1100" spc="-30" dirty="0">
                <a:latin typeface="Trebuchet MS"/>
                <a:cs typeface="Trebuchet MS"/>
              </a:rPr>
              <a:t> </a:t>
            </a:r>
            <a:r>
              <a:rPr lang="en-US" sz="1100" spc="-17" dirty="0">
                <a:latin typeface="Trebuchet MS"/>
                <a:cs typeface="Trebuchet MS"/>
              </a:rPr>
              <a:t>to 	</a:t>
            </a:r>
            <a:r>
              <a:rPr lang="en-US" sz="1100" spc="-40" dirty="0">
                <a:latin typeface="Trebuchet MS"/>
                <a:cs typeface="Trebuchet MS"/>
              </a:rPr>
              <a:t>the</a:t>
            </a:r>
            <a:r>
              <a:rPr lang="en-US" sz="1100" spc="-44" dirty="0">
                <a:latin typeface="Trebuchet MS"/>
                <a:cs typeface="Trebuchet MS"/>
              </a:rPr>
              <a:t> </a:t>
            </a:r>
            <a:r>
              <a:rPr lang="en-US" sz="1100" spc="-20" dirty="0">
                <a:latin typeface="Trebuchet MS"/>
                <a:cs typeface="Trebuchet MS"/>
              </a:rPr>
              <a:t>model.</a:t>
            </a:r>
            <a:r>
              <a:rPr lang="en-US" sz="1100" spc="-51" dirty="0">
                <a:latin typeface="Trebuchet MS"/>
                <a:cs typeface="Trebuchet MS"/>
              </a:rPr>
              <a:t> </a:t>
            </a:r>
            <a:r>
              <a:rPr lang="en-US" sz="1100" spc="-7" dirty="0">
                <a:latin typeface="Trebuchet MS"/>
                <a:cs typeface="Trebuchet MS"/>
              </a:rPr>
              <a:t>For</a:t>
            </a:r>
            <a:r>
              <a:rPr lang="en-US" sz="1100" spc="-47" dirty="0">
                <a:latin typeface="Trebuchet MS"/>
                <a:cs typeface="Trebuchet MS"/>
              </a:rPr>
              <a:t> </a:t>
            </a:r>
            <a:r>
              <a:rPr lang="en-US" sz="1100" spc="-61" dirty="0">
                <a:latin typeface="Trebuchet MS"/>
                <a:cs typeface="Trebuchet MS"/>
              </a:rPr>
              <a:t>example,</a:t>
            </a:r>
            <a:r>
              <a:rPr lang="en-US" sz="1100" spc="-24" dirty="0">
                <a:latin typeface="Trebuchet MS"/>
                <a:cs typeface="Trebuchet MS"/>
              </a:rPr>
              <a:t> </a:t>
            </a:r>
            <a:r>
              <a:rPr lang="en-US" sz="1100" spc="-37" dirty="0">
                <a:latin typeface="Trebuchet MS"/>
                <a:cs typeface="Trebuchet MS"/>
              </a:rPr>
              <a:t>given</a:t>
            </a:r>
            <a:r>
              <a:rPr lang="en-US" sz="1100" spc="-44" dirty="0">
                <a:latin typeface="Trebuchet MS"/>
                <a:cs typeface="Trebuchet MS"/>
              </a:rPr>
              <a:t> </a:t>
            </a:r>
            <a:r>
              <a:rPr lang="en-US" sz="1100" spc="-40" dirty="0">
                <a:latin typeface="Trebuchet MS"/>
                <a:cs typeface="Trebuchet MS"/>
              </a:rPr>
              <a:t>the model </a:t>
            </a:r>
            <a:r>
              <a:rPr lang="en-US" sz="1100" spc="-20" dirty="0">
                <a:latin typeface="Trebuchet MS"/>
                <a:cs typeface="Trebuchet MS"/>
              </a:rPr>
              <a:t>of</a:t>
            </a:r>
            <a:r>
              <a:rPr lang="en-US" sz="1100" spc="-51" dirty="0">
                <a:latin typeface="Trebuchet MS"/>
                <a:cs typeface="Trebuchet MS"/>
              </a:rPr>
              <a:t> </a:t>
            </a:r>
            <a:r>
              <a:rPr lang="en-US" sz="1100" spc="-40" dirty="0">
                <a:latin typeface="Trebuchet MS"/>
                <a:cs typeface="Trebuchet MS"/>
              </a:rPr>
              <a:t>the </a:t>
            </a:r>
            <a:r>
              <a:rPr lang="en-US" sz="1100" spc="-74" dirty="0">
                <a:latin typeface="Trebuchet MS"/>
                <a:cs typeface="Trebuchet MS"/>
              </a:rPr>
              <a:t>city,</a:t>
            </a:r>
            <a:r>
              <a:rPr lang="en-US" sz="1100" spc="-7" dirty="0">
                <a:latin typeface="Trebuchet MS"/>
                <a:cs typeface="Trebuchet MS"/>
              </a:rPr>
              <a:t> </a:t>
            </a:r>
            <a:r>
              <a:rPr lang="en-US" sz="1100" spc="-44" dirty="0">
                <a:latin typeface="Trebuchet MS"/>
                <a:cs typeface="Trebuchet MS"/>
              </a:rPr>
              <a:t>one</a:t>
            </a:r>
            <a:r>
              <a:rPr lang="en-US" sz="1100" spc="-37" dirty="0">
                <a:latin typeface="Trebuchet MS"/>
                <a:cs typeface="Trebuchet MS"/>
              </a:rPr>
              <a:t> could</a:t>
            </a:r>
            <a:r>
              <a:rPr lang="en-US" sz="1100" spc="-44" dirty="0">
                <a:latin typeface="Trebuchet MS"/>
                <a:cs typeface="Trebuchet MS"/>
              </a:rPr>
              <a:t> </a:t>
            </a:r>
            <a:r>
              <a:rPr lang="en-US" sz="1100" dirty="0">
                <a:latin typeface="Trebuchet MS"/>
                <a:cs typeface="Trebuchet MS"/>
              </a:rPr>
              <a:t>ask</a:t>
            </a:r>
            <a:r>
              <a:rPr lang="en-US" sz="1100" spc="-51" dirty="0">
                <a:latin typeface="Trebuchet MS"/>
                <a:cs typeface="Trebuchet MS"/>
              </a:rPr>
              <a:t> </a:t>
            </a:r>
            <a:r>
              <a:rPr lang="en-US" sz="1100" spc="-30" dirty="0">
                <a:latin typeface="Trebuchet MS"/>
                <a:cs typeface="Trebuchet MS"/>
              </a:rPr>
              <a:t>questions</a:t>
            </a:r>
            <a:r>
              <a:rPr lang="en-US" sz="1100" spc="-51" dirty="0">
                <a:latin typeface="Trebuchet MS"/>
                <a:cs typeface="Trebuchet MS"/>
              </a:rPr>
              <a:t> </a:t>
            </a:r>
            <a:r>
              <a:rPr lang="en-US" sz="1100" spc="-13" dirty="0">
                <a:latin typeface="Trebuchet MS"/>
                <a:cs typeface="Trebuchet MS"/>
              </a:rPr>
              <a:t>such</a:t>
            </a:r>
            <a:r>
              <a:rPr lang="en-US" sz="1100" spc="-47" dirty="0">
                <a:latin typeface="Trebuchet MS"/>
                <a:cs typeface="Trebuchet MS"/>
              </a:rPr>
              <a:t> </a:t>
            </a:r>
            <a:r>
              <a:rPr lang="en-US" sz="1100" dirty="0">
                <a:latin typeface="Trebuchet MS"/>
                <a:cs typeface="Trebuchet MS"/>
              </a:rPr>
              <a:t>as:</a:t>
            </a:r>
            <a:r>
              <a:rPr lang="en-US" sz="1100" spc="67" dirty="0">
                <a:latin typeface="Trebuchet MS"/>
                <a:cs typeface="Trebuchet MS"/>
              </a:rPr>
              <a:t> </a:t>
            </a:r>
            <a:r>
              <a:rPr lang="en-US" sz="1100" spc="-27" dirty="0">
                <a:latin typeface="Trebuchet MS"/>
                <a:cs typeface="Trebuchet MS"/>
              </a:rPr>
              <a:t>what</a:t>
            </a:r>
            <a:r>
              <a:rPr lang="en-US" sz="1100" spc="-47" dirty="0">
                <a:latin typeface="Trebuchet MS"/>
                <a:cs typeface="Trebuchet MS"/>
              </a:rPr>
              <a:t> </a:t>
            </a:r>
            <a:r>
              <a:rPr lang="en-US" sz="1100" dirty="0">
                <a:latin typeface="Trebuchet MS"/>
                <a:cs typeface="Trebuchet MS"/>
              </a:rPr>
              <a:t>is</a:t>
            </a:r>
            <a:r>
              <a:rPr lang="en-US" sz="1100" spc="-51" dirty="0">
                <a:latin typeface="Trebuchet MS"/>
                <a:cs typeface="Trebuchet MS"/>
              </a:rPr>
              <a:t> </a:t>
            </a:r>
            <a:r>
              <a:rPr lang="en-US" sz="1100" spc="-40" dirty="0">
                <a:latin typeface="Trebuchet MS"/>
                <a:cs typeface="Trebuchet MS"/>
              </a:rPr>
              <a:t>the </a:t>
            </a:r>
            <a:r>
              <a:rPr lang="en-US" sz="1100" spc="-13" dirty="0">
                <a:latin typeface="Trebuchet MS"/>
                <a:cs typeface="Trebuchet MS"/>
              </a:rPr>
              <a:t>shortest 	</a:t>
            </a:r>
            <a:r>
              <a:rPr lang="en-US" sz="1100" dirty="0">
                <a:latin typeface="Trebuchet MS"/>
                <a:cs typeface="Trebuchet MS"/>
              </a:rPr>
              <a:t>path?</a:t>
            </a:r>
            <a:r>
              <a:rPr lang="en-US" sz="1100" spc="84" dirty="0">
                <a:latin typeface="Trebuchet MS"/>
                <a:cs typeface="Trebuchet MS"/>
              </a:rPr>
              <a:t> </a:t>
            </a:r>
            <a:r>
              <a:rPr lang="en-US" sz="1100" spc="-13" dirty="0">
                <a:latin typeface="Trebuchet MS"/>
                <a:cs typeface="Trebuchet MS"/>
              </a:rPr>
              <a:t>what</a:t>
            </a:r>
            <a:r>
              <a:rPr lang="en-US" sz="1100" spc="-20" dirty="0">
                <a:latin typeface="Trebuchet MS"/>
                <a:cs typeface="Trebuchet MS"/>
              </a:rPr>
              <a:t> </a:t>
            </a:r>
            <a:r>
              <a:rPr lang="en-US" sz="1100" dirty="0">
                <a:latin typeface="Trebuchet MS"/>
                <a:cs typeface="Trebuchet MS"/>
              </a:rPr>
              <a:t>is</a:t>
            </a:r>
            <a:r>
              <a:rPr lang="en-US" sz="1100" spc="-17" dirty="0">
                <a:latin typeface="Trebuchet MS"/>
                <a:cs typeface="Trebuchet MS"/>
              </a:rPr>
              <a:t> </a:t>
            </a:r>
            <a:r>
              <a:rPr lang="en-US" sz="1100" spc="-24" dirty="0">
                <a:latin typeface="Trebuchet MS"/>
                <a:cs typeface="Trebuchet MS"/>
              </a:rPr>
              <a:t>the</a:t>
            </a:r>
            <a:r>
              <a:rPr lang="en-US" sz="1100" spc="-17" dirty="0">
                <a:latin typeface="Trebuchet MS"/>
                <a:cs typeface="Trebuchet MS"/>
              </a:rPr>
              <a:t> </a:t>
            </a:r>
            <a:r>
              <a:rPr lang="en-US" sz="1100" spc="-44" dirty="0">
                <a:latin typeface="Trebuchet MS"/>
                <a:cs typeface="Trebuchet MS"/>
              </a:rPr>
              <a:t>cheapest</a:t>
            </a:r>
            <a:r>
              <a:rPr lang="en-US" sz="1100" spc="-17" dirty="0">
                <a:latin typeface="Trebuchet MS"/>
                <a:cs typeface="Trebuchet MS"/>
              </a:rPr>
              <a:t> </a:t>
            </a:r>
            <a:r>
              <a:rPr lang="en-US" sz="1100" spc="-13" dirty="0">
                <a:latin typeface="Trebuchet MS"/>
                <a:cs typeface="Trebuchet MS"/>
              </a:rPr>
              <a:t>path?</a:t>
            </a:r>
            <a:endParaRPr lang="en-US" sz="1100" dirty="0">
              <a:latin typeface="Trebuchet MS"/>
              <a:cs typeface="Trebuchet MS"/>
            </a:endParaRPr>
          </a:p>
          <a:p>
            <a:pPr marL="147316" marR="4711" indent="-139179" algn="just">
              <a:lnSpc>
                <a:spcPts val="1322"/>
              </a:lnSpc>
              <a:spcBef>
                <a:spcPts val="44"/>
              </a:spcBef>
              <a:buFont typeface="Meiryo UI"/>
              <a:buChar char="•"/>
              <a:tabLst>
                <a:tab pos="148172" algn="l"/>
              </a:tabLst>
            </a:pPr>
            <a:r>
              <a:rPr lang="en-US" sz="1100" dirty="0">
                <a:latin typeface="Trebuchet MS"/>
                <a:cs typeface="Trebuchet MS"/>
              </a:rPr>
              <a:t>The</a:t>
            </a:r>
            <a:r>
              <a:rPr lang="en-US" sz="1100" spc="-84" dirty="0">
                <a:latin typeface="Trebuchet MS"/>
                <a:cs typeface="Trebuchet MS"/>
              </a:rPr>
              <a:t> </a:t>
            </a:r>
            <a:r>
              <a:rPr lang="en-US" sz="1100" spc="-24" dirty="0">
                <a:latin typeface="Trebuchet MS"/>
                <a:cs typeface="Trebuchet MS"/>
              </a:rPr>
              <a:t>focus</a:t>
            </a:r>
            <a:r>
              <a:rPr lang="en-US" sz="1100" spc="-57" dirty="0">
                <a:latin typeface="Trebuchet MS"/>
                <a:cs typeface="Trebuchet MS"/>
              </a:rPr>
              <a:t> </a:t>
            </a:r>
            <a:r>
              <a:rPr lang="en-US" sz="1100" spc="-34" dirty="0">
                <a:latin typeface="Trebuchet MS"/>
                <a:cs typeface="Trebuchet MS"/>
              </a:rPr>
              <a:t>of</a:t>
            </a:r>
            <a:r>
              <a:rPr lang="en-US" sz="1100" spc="-47" dirty="0">
                <a:latin typeface="Trebuchet MS"/>
                <a:cs typeface="Trebuchet MS"/>
              </a:rPr>
              <a:t> </a:t>
            </a:r>
            <a:r>
              <a:rPr lang="en-US" sz="1100" spc="-64" dirty="0">
                <a:latin typeface="Trebuchet MS"/>
                <a:cs typeface="Trebuchet MS"/>
              </a:rPr>
              <a:t>inference</a:t>
            </a:r>
            <a:r>
              <a:rPr lang="en-US" sz="1100" spc="-17" dirty="0">
                <a:latin typeface="Trebuchet MS"/>
                <a:cs typeface="Trebuchet MS"/>
              </a:rPr>
              <a:t> </a:t>
            </a:r>
            <a:r>
              <a:rPr lang="en-US" sz="1100" dirty="0">
                <a:latin typeface="Trebuchet MS"/>
                <a:cs typeface="Trebuchet MS"/>
              </a:rPr>
              <a:t>is</a:t>
            </a:r>
            <a:r>
              <a:rPr lang="en-US" sz="1100" spc="-77" dirty="0">
                <a:latin typeface="Trebuchet MS"/>
                <a:cs typeface="Trebuchet MS"/>
              </a:rPr>
              <a:t> </a:t>
            </a:r>
            <a:r>
              <a:rPr lang="en-US" sz="1100" spc="-30" dirty="0">
                <a:latin typeface="Trebuchet MS"/>
                <a:cs typeface="Trebuchet MS"/>
              </a:rPr>
              <a:t>usually</a:t>
            </a:r>
            <a:r>
              <a:rPr lang="en-US" sz="1100" spc="-44" dirty="0">
                <a:latin typeface="Trebuchet MS"/>
                <a:cs typeface="Trebuchet MS"/>
              </a:rPr>
              <a:t> </a:t>
            </a:r>
            <a:r>
              <a:rPr lang="en-US" sz="1100" dirty="0">
                <a:latin typeface="Trebuchet MS"/>
                <a:cs typeface="Trebuchet MS"/>
              </a:rPr>
              <a:t>on</a:t>
            </a:r>
            <a:r>
              <a:rPr lang="en-US" sz="1100" spc="-40" dirty="0">
                <a:latin typeface="Trebuchet MS"/>
                <a:cs typeface="Trebuchet MS"/>
              </a:rPr>
              <a:t> </a:t>
            </a:r>
            <a:r>
              <a:rPr lang="en-US" sz="1100" spc="-67" dirty="0">
                <a:latin typeface="Trebuchet MS"/>
                <a:cs typeface="Trebuchet MS"/>
              </a:rPr>
              <a:t>efficient</a:t>
            </a:r>
            <a:r>
              <a:rPr lang="en-US" sz="1100" spc="-13" dirty="0">
                <a:latin typeface="Trebuchet MS"/>
                <a:cs typeface="Trebuchet MS"/>
              </a:rPr>
              <a:t> </a:t>
            </a:r>
            <a:r>
              <a:rPr lang="en-US" sz="1100" spc="-34" dirty="0">
                <a:latin typeface="Trebuchet MS"/>
                <a:cs typeface="Trebuchet MS"/>
              </a:rPr>
              <a:t>algorithms</a:t>
            </a:r>
            <a:r>
              <a:rPr lang="en-US" sz="1100" spc="-44" dirty="0">
                <a:latin typeface="Trebuchet MS"/>
                <a:cs typeface="Trebuchet MS"/>
              </a:rPr>
              <a:t> </a:t>
            </a:r>
            <a:r>
              <a:rPr lang="en-US" sz="1100" spc="-27" dirty="0">
                <a:latin typeface="Trebuchet MS"/>
                <a:cs typeface="Trebuchet MS"/>
              </a:rPr>
              <a:t>that</a:t>
            </a:r>
            <a:r>
              <a:rPr lang="en-US" sz="1100" spc="-44" dirty="0">
                <a:latin typeface="Trebuchet MS"/>
                <a:cs typeface="Trebuchet MS"/>
              </a:rPr>
              <a:t> </a:t>
            </a:r>
            <a:r>
              <a:rPr lang="en-US" sz="1100" spc="-30" dirty="0">
                <a:latin typeface="Trebuchet MS"/>
                <a:cs typeface="Trebuchet MS"/>
              </a:rPr>
              <a:t>can</a:t>
            </a:r>
            <a:r>
              <a:rPr lang="en-US" sz="1100" spc="-44" dirty="0">
                <a:latin typeface="Trebuchet MS"/>
                <a:cs typeface="Trebuchet MS"/>
              </a:rPr>
              <a:t> </a:t>
            </a:r>
            <a:r>
              <a:rPr lang="en-US" sz="1100" spc="-54" dirty="0">
                <a:latin typeface="Trebuchet MS"/>
                <a:cs typeface="Trebuchet MS"/>
              </a:rPr>
              <a:t>answer</a:t>
            </a:r>
            <a:r>
              <a:rPr lang="en-US" sz="1100" spc="-27" dirty="0">
                <a:latin typeface="Trebuchet MS"/>
                <a:cs typeface="Trebuchet MS"/>
              </a:rPr>
              <a:t> </a:t>
            </a:r>
            <a:r>
              <a:rPr lang="en-US" sz="1100" spc="-57" dirty="0">
                <a:latin typeface="Trebuchet MS"/>
                <a:cs typeface="Trebuchet MS"/>
              </a:rPr>
              <a:t>these</a:t>
            </a:r>
            <a:r>
              <a:rPr lang="en-US" sz="1100" spc="-24" dirty="0">
                <a:latin typeface="Trebuchet MS"/>
                <a:cs typeface="Trebuchet MS"/>
              </a:rPr>
              <a:t> </a:t>
            </a:r>
            <a:r>
              <a:rPr lang="en-US" sz="1100" spc="-27" dirty="0">
                <a:latin typeface="Trebuchet MS"/>
                <a:cs typeface="Trebuchet MS"/>
              </a:rPr>
              <a:t>questions.</a:t>
            </a:r>
            <a:r>
              <a:rPr lang="en-US" sz="1100" spc="101" dirty="0">
                <a:latin typeface="Trebuchet MS"/>
                <a:cs typeface="Trebuchet MS"/>
              </a:rPr>
              <a:t> </a:t>
            </a:r>
            <a:r>
              <a:rPr lang="en-US" sz="1100" spc="-7" dirty="0">
                <a:latin typeface="Trebuchet MS"/>
                <a:cs typeface="Trebuchet MS"/>
              </a:rPr>
              <a:t>For</a:t>
            </a:r>
            <a:r>
              <a:rPr lang="en-US" sz="1100" spc="-44" dirty="0">
                <a:latin typeface="Trebuchet MS"/>
                <a:cs typeface="Trebuchet MS"/>
              </a:rPr>
              <a:t> </a:t>
            </a:r>
            <a:r>
              <a:rPr lang="en-US" sz="1100" spc="-37" dirty="0">
                <a:latin typeface="Trebuchet MS"/>
                <a:cs typeface="Trebuchet MS"/>
              </a:rPr>
              <a:t>some</a:t>
            </a:r>
            <a:r>
              <a:rPr lang="en-US" sz="1100" spc="-44" dirty="0">
                <a:latin typeface="Trebuchet MS"/>
                <a:cs typeface="Trebuchet MS"/>
              </a:rPr>
              <a:t> </a:t>
            </a:r>
            <a:r>
              <a:rPr lang="en-US" sz="1100" spc="-13" dirty="0">
                <a:latin typeface="Trebuchet MS"/>
                <a:cs typeface="Trebuchet MS"/>
              </a:rPr>
              <a:t>models, 	</a:t>
            </a:r>
            <a:r>
              <a:rPr lang="en-US" sz="1100" spc="-34" dirty="0">
                <a:latin typeface="Trebuchet MS"/>
                <a:cs typeface="Trebuchet MS"/>
              </a:rPr>
              <a:t>computational</a:t>
            </a:r>
            <a:r>
              <a:rPr lang="en-US" sz="1100" spc="-47" dirty="0">
                <a:latin typeface="Trebuchet MS"/>
                <a:cs typeface="Trebuchet MS"/>
              </a:rPr>
              <a:t> complexity</a:t>
            </a:r>
            <a:r>
              <a:rPr lang="en-US" sz="1100" spc="-34" dirty="0">
                <a:latin typeface="Trebuchet MS"/>
                <a:cs typeface="Trebuchet MS"/>
              </a:rPr>
              <a:t> </a:t>
            </a:r>
            <a:r>
              <a:rPr lang="en-US" sz="1100" dirty="0">
                <a:latin typeface="Trebuchet MS"/>
                <a:cs typeface="Trebuchet MS"/>
              </a:rPr>
              <a:t>can</a:t>
            </a:r>
            <a:r>
              <a:rPr lang="en-US" sz="1100" spc="-34" dirty="0">
                <a:latin typeface="Trebuchet MS"/>
                <a:cs typeface="Trebuchet MS"/>
              </a:rPr>
              <a:t> </a:t>
            </a:r>
            <a:r>
              <a:rPr lang="en-US" sz="1100" dirty="0">
                <a:latin typeface="Trebuchet MS"/>
                <a:cs typeface="Trebuchet MS"/>
              </a:rPr>
              <a:t>be</a:t>
            </a:r>
            <a:r>
              <a:rPr lang="en-US" sz="1100" spc="-37"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37" dirty="0">
                <a:latin typeface="Trebuchet MS"/>
                <a:cs typeface="Trebuchet MS"/>
              </a:rPr>
              <a:t>concern </a:t>
            </a:r>
            <a:r>
              <a:rPr lang="en-US" sz="1100" spc="-7" dirty="0">
                <a:latin typeface="Trebuchet MS"/>
                <a:cs typeface="Trebuchet MS"/>
              </a:rPr>
              <a:t>(games</a:t>
            </a:r>
            <a:r>
              <a:rPr lang="en-US" sz="1100" spc="-34" dirty="0">
                <a:latin typeface="Trebuchet MS"/>
                <a:cs typeface="Trebuchet MS"/>
              </a:rPr>
              <a:t> </a:t>
            </a:r>
            <a:r>
              <a:rPr lang="en-US" sz="1100" dirty="0">
                <a:latin typeface="Trebuchet MS"/>
                <a:cs typeface="Trebuchet MS"/>
              </a:rPr>
              <a:t>such</a:t>
            </a:r>
            <a:r>
              <a:rPr lang="en-US" sz="1100" spc="-37" dirty="0">
                <a:latin typeface="Trebuchet MS"/>
                <a:cs typeface="Trebuchet MS"/>
              </a:rPr>
              <a:t> </a:t>
            </a:r>
            <a:r>
              <a:rPr lang="en-US" sz="1100" dirty="0">
                <a:latin typeface="Trebuchet MS"/>
                <a:cs typeface="Trebuchet MS"/>
              </a:rPr>
              <a:t>as</a:t>
            </a:r>
            <a:r>
              <a:rPr lang="en-US" sz="1100" spc="-34" dirty="0">
                <a:latin typeface="Trebuchet MS"/>
                <a:cs typeface="Trebuchet MS"/>
              </a:rPr>
              <a:t> </a:t>
            </a:r>
            <a:r>
              <a:rPr lang="en-US" sz="1100" dirty="0">
                <a:latin typeface="Trebuchet MS"/>
                <a:cs typeface="Trebuchet MS"/>
              </a:rPr>
              <a:t>Go),</a:t>
            </a:r>
            <a:r>
              <a:rPr lang="en-US" sz="1100" spc="-37" dirty="0">
                <a:latin typeface="Trebuchet MS"/>
                <a:cs typeface="Trebuchet MS"/>
              </a:rPr>
              <a:t> </a:t>
            </a:r>
            <a:r>
              <a:rPr lang="en-US" sz="1100" dirty="0">
                <a:latin typeface="Trebuchet MS"/>
                <a:cs typeface="Trebuchet MS"/>
              </a:rPr>
              <a:t>and</a:t>
            </a:r>
            <a:r>
              <a:rPr lang="en-US" sz="1100" spc="-34" dirty="0">
                <a:latin typeface="Trebuchet MS"/>
                <a:cs typeface="Trebuchet MS"/>
              </a:rPr>
              <a:t> </a:t>
            </a:r>
            <a:r>
              <a:rPr lang="en-US" sz="1100" spc="-20" dirty="0">
                <a:latin typeface="Trebuchet MS"/>
                <a:cs typeface="Trebuchet MS"/>
              </a:rPr>
              <a:t>usually</a:t>
            </a:r>
            <a:r>
              <a:rPr lang="en-US" sz="1100" spc="-37" dirty="0">
                <a:latin typeface="Trebuchet MS"/>
                <a:cs typeface="Trebuchet MS"/>
              </a:rPr>
              <a:t> approximations</a:t>
            </a:r>
            <a:r>
              <a:rPr lang="en-US" sz="1100" spc="-34" dirty="0">
                <a:latin typeface="Trebuchet MS"/>
                <a:cs typeface="Trebuchet MS"/>
              </a:rPr>
              <a:t> </a:t>
            </a:r>
            <a:r>
              <a:rPr lang="en-US" sz="1100" spc="-54" dirty="0">
                <a:latin typeface="Trebuchet MS"/>
                <a:cs typeface="Trebuchet MS"/>
              </a:rPr>
              <a:t>are</a:t>
            </a:r>
            <a:r>
              <a:rPr lang="en-US" sz="1100" spc="-27" dirty="0">
                <a:latin typeface="Trebuchet MS"/>
                <a:cs typeface="Trebuchet MS"/>
              </a:rPr>
              <a:t> </a:t>
            </a:r>
            <a:r>
              <a:rPr lang="en-US" sz="1100" spc="-7" dirty="0">
                <a:latin typeface="Trebuchet MS"/>
                <a:cs typeface="Trebuchet MS"/>
              </a:rPr>
              <a:t>needed.</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319638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6050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854" indent="-139179" algn="just">
              <a:lnSpc>
                <a:spcPct val="102000"/>
              </a:lnSpc>
              <a:spcBef>
                <a:spcPts val="61"/>
              </a:spcBef>
              <a:buFont typeface="Meiryo UI"/>
              <a:buChar char="•"/>
              <a:tabLst>
                <a:tab pos="148172" algn="l"/>
              </a:tabLst>
            </a:pPr>
            <a:r>
              <a:rPr lang="en-US" sz="1100" dirty="0">
                <a:latin typeface="Trebuchet MS"/>
                <a:cs typeface="Trebuchet MS"/>
              </a:rPr>
              <a:t>But</a:t>
            </a:r>
            <a:r>
              <a:rPr lang="en-US" sz="1100" spc="-7" dirty="0">
                <a:latin typeface="Trebuchet MS"/>
                <a:cs typeface="Trebuchet MS"/>
              </a:rPr>
              <a:t> </a:t>
            </a:r>
            <a:r>
              <a:rPr lang="en-US" sz="1100" spc="-37" dirty="0">
                <a:latin typeface="Trebuchet MS"/>
                <a:cs typeface="Trebuchet MS"/>
              </a:rPr>
              <a:t>where</a:t>
            </a:r>
            <a:r>
              <a:rPr lang="en-US" sz="1100" spc="-7" dirty="0">
                <a:latin typeface="Trebuchet MS"/>
                <a:cs typeface="Trebuchet MS"/>
              </a:rPr>
              <a:t> </a:t>
            </a:r>
            <a:r>
              <a:rPr lang="en-US" sz="1100" dirty="0">
                <a:latin typeface="Trebuchet MS"/>
                <a:cs typeface="Trebuchet MS"/>
              </a:rPr>
              <a:t>does</a:t>
            </a:r>
            <a:r>
              <a:rPr lang="en-US" sz="1100" spc="-7" dirty="0">
                <a:latin typeface="Trebuchet MS"/>
                <a:cs typeface="Trebuchet MS"/>
              </a:rPr>
              <a:t> </a:t>
            </a:r>
            <a:r>
              <a:rPr lang="en-US" sz="1100" dirty="0">
                <a:latin typeface="Trebuchet MS"/>
                <a:cs typeface="Trebuchet MS"/>
              </a:rPr>
              <a:t>the</a:t>
            </a:r>
            <a:r>
              <a:rPr lang="en-US" sz="1100" spc="-7" dirty="0">
                <a:latin typeface="Trebuchet MS"/>
                <a:cs typeface="Trebuchet MS"/>
              </a:rPr>
              <a:t> model</a:t>
            </a:r>
            <a:r>
              <a:rPr lang="en-US" sz="1100" spc="-3" dirty="0">
                <a:latin typeface="Trebuchet MS"/>
                <a:cs typeface="Trebuchet MS"/>
              </a:rPr>
              <a:t> </a:t>
            </a:r>
            <a:r>
              <a:rPr lang="en-US" sz="1100" spc="-7" dirty="0">
                <a:latin typeface="Trebuchet MS"/>
                <a:cs typeface="Trebuchet MS"/>
              </a:rPr>
              <a:t>come </a:t>
            </a:r>
            <a:r>
              <a:rPr lang="en-US" sz="1100" dirty="0">
                <a:latin typeface="Trebuchet MS"/>
                <a:cs typeface="Trebuchet MS"/>
              </a:rPr>
              <a:t>from?</a:t>
            </a:r>
            <a:r>
              <a:rPr lang="en-US" sz="1100" spc="192" dirty="0">
                <a:latin typeface="Trebuchet MS"/>
                <a:cs typeface="Trebuchet MS"/>
              </a:rPr>
              <a:t> </a:t>
            </a:r>
            <a:r>
              <a:rPr lang="en-US" sz="1100" spc="-20" dirty="0">
                <a:latin typeface="Trebuchet MS"/>
                <a:cs typeface="Trebuchet MS"/>
              </a:rPr>
              <a:t>Remember</a:t>
            </a:r>
            <a:r>
              <a:rPr lang="en-US" sz="1100" spc="-3" dirty="0">
                <a:latin typeface="Trebuchet MS"/>
                <a:cs typeface="Trebuchet MS"/>
              </a:rPr>
              <a:t> </a:t>
            </a:r>
            <a:r>
              <a:rPr lang="en-US" sz="1100" dirty="0">
                <a:latin typeface="Trebuchet MS"/>
                <a:cs typeface="Trebuchet MS"/>
              </a:rPr>
              <a:t>that</a:t>
            </a:r>
            <a:r>
              <a:rPr lang="en-US" sz="1100" spc="-7" dirty="0">
                <a:latin typeface="Trebuchet MS"/>
                <a:cs typeface="Trebuchet MS"/>
              </a:rPr>
              <a:t> </a:t>
            </a:r>
            <a:r>
              <a:rPr lang="en-US" sz="1100" dirty="0">
                <a:latin typeface="Trebuchet MS"/>
                <a:cs typeface="Trebuchet MS"/>
              </a:rPr>
              <a:t>the</a:t>
            </a:r>
            <a:r>
              <a:rPr lang="en-US" sz="1100" spc="-7" dirty="0">
                <a:latin typeface="Trebuchet MS"/>
                <a:cs typeface="Trebuchet MS"/>
              </a:rPr>
              <a:t> </a:t>
            </a:r>
            <a:r>
              <a:rPr lang="en-US" sz="1100" spc="-17" dirty="0">
                <a:latin typeface="Trebuchet MS"/>
                <a:cs typeface="Trebuchet MS"/>
              </a:rPr>
              <a:t>real</a:t>
            </a:r>
            <a:r>
              <a:rPr lang="en-US" sz="1100" spc="-3" dirty="0">
                <a:latin typeface="Trebuchet MS"/>
                <a:cs typeface="Trebuchet MS"/>
              </a:rPr>
              <a:t> </a:t>
            </a:r>
            <a:r>
              <a:rPr lang="en-US" sz="1100" spc="-24" dirty="0">
                <a:latin typeface="Trebuchet MS"/>
                <a:cs typeface="Trebuchet MS"/>
              </a:rPr>
              <a:t>world</a:t>
            </a:r>
            <a:r>
              <a:rPr lang="en-US" sz="1100" spc="-3" dirty="0">
                <a:latin typeface="Trebuchet MS"/>
                <a:cs typeface="Trebuchet MS"/>
              </a:rPr>
              <a:t> </a:t>
            </a:r>
            <a:r>
              <a:rPr lang="en-US" sz="1100" dirty="0">
                <a:latin typeface="Trebuchet MS"/>
                <a:cs typeface="Trebuchet MS"/>
              </a:rPr>
              <a:t>is</a:t>
            </a:r>
            <a:r>
              <a:rPr lang="en-US" sz="1100" spc="-7" dirty="0">
                <a:latin typeface="Trebuchet MS"/>
                <a:cs typeface="Trebuchet MS"/>
              </a:rPr>
              <a:t> </a:t>
            </a:r>
            <a:r>
              <a:rPr lang="en-US" sz="1100" spc="-17" dirty="0">
                <a:latin typeface="Trebuchet MS"/>
                <a:cs typeface="Trebuchet MS"/>
              </a:rPr>
              <a:t>rich,</a:t>
            </a:r>
            <a:r>
              <a:rPr lang="en-US" sz="1100" spc="10" dirty="0">
                <a:latin typeface="Trebuchet MS"/>
                <a:cs typeface="Trebuchet MS"/>
              </a:rPr>
              <a:t> </a:t>
            </a:r>
            <a:r>
              <a:rPr lang="en-US" sz="1100" dirty="0">
                <a:latin typeface="Trebuchet MS"/>
                <a:cs typeface="Trebuchet MS"/>
              </a:rPr>
              <a:t>so</a:t>
            </a:r>
            <a:r>
              <a:rPr lang="en-US" sz="1100" spc="-7" dirty="0">
                <a:latin typeface="Trebuchet MS"/>
                <a:cs typeface="Trebuchet MS"/>
              </a:rPr>
              <a:t> </a:t>
            </a:r>
            <a:r>
              <a:rPr lang="en-US" sz="1100" dirty="0">
                <a:latin typeface="Trebuchet MS"/>
                <a:cs typeface="Trebuchet MS"/>
              </a:rPr>
              <a:t>if</a:t>
            </a:r>
            <a:r>
              <a:rPr lang="en-US" sz="1100" spc="-3" dirty="0">
                <a:latin typeface="Trebuchet MS"/>
                <a:cs typeface="Trebuchet MS"/>
              </a:rPr>
              <a:t> </a:t>
            </a:r>
            <a:r>
              <a:rPr lang="en-US" sz="1100" dirty="0">
                <a:latin typeface="Trebuchet MS"/>
                <a:cs typeface="Trebuchet MS"/>
              </a:rPr>
              <a:t>the</a:t>
            </a:r>
            <a:r>
              <a:rPr lang="en-US" sz="1100" spc="-7" dirty="0">
                <a:latin typeface="Trebuchet MS"/>
                <a:cs typeface="Trebuchet MS"/>
              </a:rPr>
              <a:t> </a:t>
            </a:r>
            <a:r>
              <a:rPr lang="en-US" sz="1100" spc="-13" dirty="0">
                <a:latin typeface="Trebuchet MS"/>
                <a:cs typeface="Trebuchet MS"/>
              </a:rPr>
              <a:t>model</a:t>
            </a:r>
            <a:r>
              <a:rPr lang="en-US" sz="1100" spc="-3" dirty="0">
                <a:latin typeface="Trebuchet MS"/>
                <a:cs typeface="Trebuchet MS"/>
              </a:rPr>
              <a:t> </a:t>
            </a:r>
            <a:r>
              <a:rPr lang="en-US" sz="1100" dirty="0">
                <a:latin typeface="Trebuchet MS"/>
                <a:cs typeface="Trebuchet MS"/>
              </a:rPr>
              <a:t>is</a:t>
            </a:r>
            <a:r>
              <a:rPr lang="en-US" sz="1100" spc="-7" dirty="0">
                <a:latin typeface="Trebuchet MS"/>
                <a:cs typeface="Trebuchet MS"/>
              </a:rPr>
              <a:t> </a:t>
            </a:r>
            <a:r>
              <a:rPr lang="en-US" sz="1100" dirty="0">
                <a:latin typeface="Trebuchet MS"/>
                <a:cs typeface="Trebuchet MS"/>
              </a:rPr>
              <a:t>to</a:t>
            </a:r>
            <a:r>
              <a:rPr lang="en-US" sz="1100" spc="-7" dirty="0">
                <a:latin typeface="Trebuchet MS"/>
                <a:cs typeface="Trebuchet MS"/>
              </a:rPr>
              <a:t> </a:t>
            </a:r>
            <a:r>
              <a:rPr lang="en-US" sz="1100" spc="-17" dirty="0">
                <a:latin typeface="Trebuchet MS"/>
                <a:cs typeface="Trebuchet MS"/>
              </a:rPr>
              <a:t>be 	</a:t>
            </a:r>
            <a:r>
              <a:rPr lang="en-US" sz="1100" spc="-40" dirty="0">
                <a:latin typeface="Trebuchet MS"/>
                <a:cs typeface="Trebuchet MS"/>
              </a:rPr>
              <a:t>faithful,</a:t>
            </a:r>
            <a:r>
              <a:rPr lang="en-US" sz="1100" spc="-44" dirty="0">
                <a:latin typeface="Trebuchet MS"/>
                <a:cs typeface="Trebuchet MS"/>
              </a:rPr>
              <a:t> </a:t>
            </a:r>
            <a:r>
              <a:rPr lang="en-US" sz="1100" spc="-24" dirty="0">
                <a:latin typeface="Trebuchet MS"/>
                <a:cs typeface="Trebuchet MS"/>
              </a:rPr>
              <a:t>the</a:t>
            </a:r>
            <a:r>
              <a:rPr lang="en-US" sz="1100" spc="-44" dirty="0">
                <a:latin typeface="Trebuchet MS"/>
                <a:cs typeface="Trebuchet MS"/>
              </a:rPr>
              <a:t> </a:t>
            </a:r>
            <a:r>
              <a:rPr lang="en-US" sz="1100" spc="-27" dirty="0">
                <a:latin typeface="Trebuchet MS"/>
                <a:cs typeface="Trebuchet MS"/>
              </a:rPr>
              <a:t>model</a:t>
            </a:r>
            <a:r>
              <a:rPr lang="en-US" sz="1100" spc="-30" dirty="0">
                <a:latin typeface="Trebuchet MS"/>
                <a:cs typeface="Trebuchet MS"/>
              </a:rPr>
              <a:t> </a:t>
            </a:r>
            <a:r>
              <a:rPr lang="en-US" sz="1100" dirty="0">
                <a:latin typeface="Trebuchet MS"/>
                <a:cs typeface="Trebuchet MS"/>
              </a:rPr>
              <a:t>has</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dirty="0">
                <a:latin typeface="Trebuchet MS"/>
                <a:cs typeface="Trebuchet MS"/>
              </a:rPr>
              <a:t>be</a:t>
            </a:r>
            <a:r>
              <a:rPr lang="en-US" sz="1100" spc="-30" dirty="0">
                <a:latin typeface="Trebuchet MS"/>
                <a:cs typeface="Trebuchet MS"/>
              </a:rPr>
              <a:t> </a:t>
            </a:r>
            <a:r>
              <a:rPr lang="en-US" sz="1100" spc="-17" dirty="0">
                <a:latin typeface="Trebuchet MS"/>
                <a:cs typeface="Trebuchet MS"/>
              </a:rPr>
              <a:t>rich</a:t>
            </a:r>
            <a:r>
              <a:rPr lang="en-US" sz="1100" spc="-34" dirty="0">
                <a:latin typeface="Trebuchet MS"/>
                <a:cs typeface="Trebuchet MS"/>
              </a:rPr>
              <a:t> </a:t>
            </a:r>
            <a:r>
              <a:rPr lang="en-US" sz="1100" dirty="0">
                <a:latin typeface="Trebuchet MS"/>
                <a:cs typeface="Trebuchet MS"/>
              </a:rPr>
              <a:t>as</a:t>
            </a:r>
            <a:r>
              <a:rPr lang="en-US" sz="1100" spc="-30" dirty="0">
                <a:latin typeface="Trebuchet MS"/>
                <a:cs typeface="Trebuchet MS"/>
              </a:rPr>
              <a:t> </a:t>
            </a:r>
            <a:r>
              <a:rPr lang="en-US" sz="1100" spc="-51" dirty="0">
                <a:latin typeface="Trebuchet MS"/>
                <a:cs typeface="Trebuchet MS"/>
              </a:rPr>
              <a:t>well.</a:t>
            </a:r>
            <a:r>
              <a:rPr lang="en-US" sz="1100" spc="64" dirty="0">
                <a:latin typeface="Trebuchet MS"/>
                <a:cs typeface="Trebuchet MS"/>
              </a:rPr>
              <a:t> </a:t>
            </a:r>
            <a:r>
              <a:rPr lang="en-US" sz="1100" dirty="0">
                <a:latin typeface="Trebuchet MS"/>
                <a:cs typeface="Trebuchet MS"/>
              </a:rPr>
              <a:t>But</a:t>
            </a:r>
            <a:r>
              <a:rPr lang="en-US" sz="1100" spc="-30"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37" dirty="0">
                <a:latin typeface="Trebuchet MS"/>
                <a:cs typeface="Trebuchet MS"/>
              </a:rPr>
              <a:t>can’t</a:t>
            </a:r>
            <a:r>
              <a:rPr lang="en-US" sz="1100" spc="-34" dirty="0">
                <a:latin typeface="Trebuchet MS"/>
                <a:cs typeface="Trebuchet MS"/>
              </a:rPr>
              <a:t> </a:t>
            </a:r>
            <a:r>
              <a:rPr lang="en-US" sz="1100" spc="-20" dirty="0">
                <a:latin typeface="Trebuchet MS"/>
                <a:cs typeface="Trebuchet MS"/>
              </a:rPr>
              <a:t>possibly</a:t>
            </a:r>
            <a:r>
              <a:rPr lang="en-US" sz="1100" spc="-30" dirty="0">
                <a:latin typeface="Trebuchet MS"/>
                <a:cs typeface="Trebuchet MS"/>
              </a:rPr>
              <a:t> </a:t>
            </a:r>
            <a:r>
              <a:rPr lang="en-US" sz="1100" spc="-44" dirty="0">
                <a:latin typeface="Trebuchet MS"/>
                <a:cs typeface="Trebuchet MS"/>
              </a:rPr>
              <a:t>write</a:t>
            </a:r>
            <a:r>
              <a:rPr lang="en-US" sz="1100" spc="-34" dirty="0">
                <a:latin typeface="Trebuchet MS"/>
                <a:cs typeface="Trebuchet MS"/>
              </a:rPr>
              <a:t> </a:t>
            </a:r>
            <a:r>
              <a:rPr lang="en-US" sz="1100" spc="-27" dirty="0">
                <a:latin typeface="Trebuchet MS"/>
                <a:cs typeface="Trebuchet MS"/>
              </a:rPr>
              <a:t>down</a:t>
            </a:r>
            <a:r>
              <a:rPr lang="en-US" sz="1100" spc="-30" dirty="0">
                <a:latin typeface="Trebuchet MS"/>
                <a:cs typeface="Trebuchet MS"/>
              </a:rPr>
              <a:t> </a:t>
            </a:r>
            <a:r>
              <a:rPr lang="en-US" sz="1100" dirty="0">
                <a:latin typeface="Trebuchet MS"/>
                <a:cs typeface="Trebuchet MS"/>
              </a:rPr>
              <a:t>such</a:t>
            </a:r>
            <a:r>
              <a:rPr lang="en-US" sz="1100" spc="-30"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17" dirty="0">
                <a:latin typeface="Trebuchet MS"/>
                <a:cs typeface="Trebuchet MS"/>
              </a:rPr>
              <a:t>rich</a:t>
            </a:r>
            <a:r>
              <a:rPr lang="en-US" sz="1100" spc="-30" dirty="0">
                <a:latin typeface="Trebuchet MS"/>
                <a:cs typeface="Trebuchet MS"/>
              </a:rPr>
              <a:t> </a:t>
            </a:r>
            <a:r>
              <a:rPr lang="en-US" sz="1100" spc="-27" dirty="0">
                <a:latin typeface="Trebuchet MS"/>
                <a:cs typeface="Trebuchet MS"/>
              </a:rPr>
              <a:t>model</a:t>
            </a:r>
            <a:r>
              <a:rPr lang="en-US" sz="1100" spc="-34" dirty="0">
                <a:latin typeface="Trebuchet MS"/>
                <a:cs typeface="Trebuchet MS"/>
              </a:rPr>
              <a:t> </a:t>
            </a:r>
            <a:r>
              <a:rPr lang="en-US" sz="1100" spc="-7" dirty="0">
                <a:latin typeface="Trebuchet MS"/>
                <a:cs typeface="Trebuchet MS"/>
              </a:rPr>
              <a:t>manually.</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dirty="0">
                <a:latin typeface="Trebuchet MS"/>
                <a:cs typeface="Trebuchet MS"/>
              </a:rPr>
              <a:t>The</a:t>
            </a:r>
            <a:r>
              <a:rPr lang="en-US" sz="1100" spc="-13" dirty="0">
                <a:latin typeface="Trebuchet MS"/>
                <a:cs typeface="Trebuchet MS"/>
              </a:rPr>
              <a:t> </a:t>
            </a:r>
            <a:r>
              <a:rPr lang="en-US" sz="1100" spc="-34" dirty="0">
                <a:latin typeface="Trebuchet MS"/>
                <a:cs typeface="Trebuchet MS"/>
              </a:rPr>
              <a:t>idea</a:t>
            </a:r>
            <a:r>
              <a:rPr lang="en-US" sz="1100" spc="-13" dirty="0">
                <a:latin typeface="Trebuchet MS"/>
                <a:cs typeface="Trebuchet MS"/>
              </a:rPr>
              <a:t> </a:t>
            </a:r>
            <a:r>
              <a:rPr lang="en-US" sz="1100" spc="-24" dirty="0">
                <a:latin typeface="Trebuchet MS"/>
                <a:cs typeface="Trebuchet MS"/>
              </a:rPr>
              <a:t>behind</a:t>
            </a:r>
            <a:r>
              <a:rPr lang="en-US" sz="1100" spc="-13" dirty="0">
                <a:latin typeface="Trebuchet MS"/>
                <a:cs typeface="Trebuchet MS"/>
              </a:rPr>
              <a:t> </a:t>
            </a:r>
            <a:r>
              <a:rPr lang="en-US" sz="1100" spc="-20" dirty="0">
                <a:latin typeface="Trebuchet MS"/>
                <a:cs typeface="Trebuchet MS"/>
              </a:rPr>
              <a:t>(machine)</a:t>
            </a:r>
            <a:r>
              <a:rPr lang="en-US" sz="1100" spc="-13" dirty="0">
                <a:latin typeface="Trebuchet MS"/>
                <a:cs typeface="Trebuchet MS"/>
              </a:rPr>
              <a:t> </a:t>
            </a:r>
            <a:r>
              <a:rPr lang="en-US" sz="1100" b="1" dirty="0">
                <a:latin typeface="Calibri"/>
                <a:cs typeface="Calibri"/>
              </a:rPr>
              <a:t>learning</a:t>
            </a:r>
            <a:r>
              <a:rPr lang="en-US" sz="1100" b="1" spc="81" dirty="0">
                <a:latin typeface="Calibri"/>
                <a:cs typeface="Calibri"/>
              </a:rPr>
              <a:t> </a:t>
            </a:r>
            <a:r>
              <a:rPr lang="en-US" sz="1100" dirty="0">
                <a:latin typeface="Trebuchet MS"/>
                <a:cs typeface="Trebuchet MS"/>
              </a:rPr>
              <a:t>is</a:t>
            </a:r>
            <a:r>
              <a:rPr lang="en-US" sz="1100" spc="-13" dirty="0">
                <a:latin typeface="Trebuchet MS"/>
                <a:cs typeface="Trebuchet MS"/>
              </a:rPr>
              <a:t> </a:t>
            </a:r>
            <a:r>
              <a:rPr lang="en-US" sz="1100" dirty="0">
                <a:latin typeface="Trebuchet MS"/>
                <a:cs typeface="Trebuchet MS"/>
              </a:rPr>
              <a:t>to</a:t>
            </a:r>
            <a:r>
              <a:rPr lang="en-US" sz="1100" spc="-13" dirty="0">
                <a:latin typeface="Trebuchet MS"/>
                <a:cs typeface="Trebuchet MS"/>
              </a:rPr>
              <a:t> </a:t>
            </a:r>
            <a:r>
              <a:rPr lang="en-US" sz="1100" spc="-30" dirty="0">
                <a:latin typeface="Trebuchet MS"/>
                <a:cs typeface="Trebuchet MS"/>
              </a:rPr>
              <a:t>instead</a:t>
            </a:r>
            <a:r>
              <a:rPr lang="en-US" sz="1100" spc="-13" dirty="0">
                <a:latin typeface="Trebuchet MS"/>
                <a:cs typeface="Trebuchet MS"/>
              </a:rPr>
              <a:t> </a:t>
            </a:r>
            <a:r>
              <a:rPr lang="en-US" sz="1100" dirty="0">
                <a:latin typeface="Trebuchet MS"/>
                <a:cs typeface="Trebuchet MS"/>
              </a:rPr>
              <a:t>get</a:t>
            </a:r>
            <a:r>
              <a:rPr lang="en-US" sz="1100" spc="-13" dirty="0">
                <a:latin typeface="Trebuchet MS"/>
                <a:cs typeface="Trebuchet MS"/>
              </a:rPr>
              <a:t> </a:t>
            </a:r>
            <a:r>
              <a:rPr lang="en-US" sz="1100" dirty="0">
                <a:latin typeface="Trebuchet MS"/>
                <a:cs typeface="Trebuchet MS"/>
              </a:rPr>
              <a:t>it</a:t>
            </a:r>
            <a:r>
              <a:rPr lang="en-US" sz="1100" spc="-13" dirty="0">
                <a:latin typeface="Trebuchet MS"/>
                <a:cs typeface="Trebuchet MS"/>
              </a:rPr>
              <a:t> from </a:t>
            </a:r>
            <a:r>
              <a:rPr lang="en-US" sz="1100" dirty="0">
                <a:latin typeface="Trebuchet MS"/>
                <a:cs typeface="Trebuchet MS"/>
              </a:rPr>
              <a:t>data.</a:t>
            </a:r>
            <a:r>
              <a:rPr lang="en-US" sz="1100" spc="115" dirty="0">
                <a:latin typeface="Trebuchet MS"/>
                <a:cs typeface="Trebuchet MS"/>
              </a:rPr>
              <a:t> </a:t>
            </a:r>
            <a:r>
              <a:rPr lang="en-US" sz="1100" spc="-20" dirty="0">
                <a:latin typeface="Trebuchet MS"/>
                <a:cs typeface="Trebuchet MS"/>
              </a:rPr>
              <a:t>Instead</a:t>
            </a:r>
            <a:r>
              <a:rPr lang="en-US" sz="1100" spc="-13" dirty="0">
                <a:latin typeface="Trebuchet MS"/>
                <a:cs typeface="Trebuchet MS"/>
              </a:rPr>
              <a:t> </a:t>
            </a:r>
            <a:r>
              <a:rPr lang="en-US" sz="1100" dirty="0">
                <a:latin typeface="Trebuchet MS"/>
                <a:cs typeface="Trebuchet MS"/>
              </a:rPr>
              <a:t>of</a:t>
            </a:r>
            <a:r>
              <a:rPr lang="en-US" sz="1100" spc="-13" dirty="0">
                <a:latin typeface="Trebuchet MS"/>
                <a:cs typeface="Trebuchet MS"/>
              </a:rPr>
              <a:t> </a:t>
            </a:r>
            <a:r>
              <a:rPr lang="en-US" sz="1100" spc="-24" dirty="0">
                <a:latin typeface="Trebuchet MS"/>
                <a:cs typeface="Trebuchet MS"/>
              </a:rPr>
              <a:t>constructing</a:t>
            </a:r>
            <a:r>
              <a:rPr lang="en-US" sz="1100" spc="-13" dirty="0">
                <a:latin typeface="Trebuchet MS"/>
                <a:cs typeface="Trebuchet MS"/>
              </a:rPr>
              <a:t> </a:t>
            </a:r>
            <a:r>
              <a:rPr lang="en-US" sz="1100" dirty="0">
                <a:latin typeface="Trebuchet MS"/>
                <a:cs typeface="Trebuchet MS"/>
              </a:rPr>
              <a:t>a</a:t>
            </a:r>
            <a:r>
              <a:rPr lang="en-US" sz="1100" spc="-13" dirty="0">
                <a:latin typeface="Trebuchet MS"/>
                <a:cs typeface="Trebuchet MS"/>
              </a:rPr>
              <a:t> </a:t>
            </a:r>
            <a:r>
              <a:rPr lang="en-US" sz="1100" spc="-40" dirty="0">
                <a:latin typeface="Trebuchet MS"/>
                <a:cs typeface="Trebuchet MS"/>
              </a:rPr>
              <a:t>model,</a:t>
            </a:r>
            <a:r>
              <a:rPr lang="en-US" sz="1100" spc="-10" dirty="0">
                <a:latin typeface="Trebuchet MS"/>
                <a:cs typeface="Trebuchet MS"/>
              </a:rPr>
              <a:t> </a:t>
            </a:r>
            <a:r>
              <a:rPr lang="en-US" sz="1100" spc="-17" dirty="0">
                <a:latin typeface="Trebuchet MS"/>
                <a:cs typeface="Trebuchet MS"/>
              </a:rPr>
              <a:t>one 	</a:t>
            </a:r>
            <a:r>
              <a:rPr lang="en-US" sz="1100" spc="-20" dirty="0">
                <a:latin typeface="Trebuchet MS"/>
                <a:cs typeface="Trebuchet MS"/>
              </a:rPr>
              <a:t>constructs</a:t>
            </a:r>
            <a:r>
              <a:rPr lang="en-US" sz="1100" spc="-24"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37" dirty="0">
                <a:latin typeface="Trebuchet MS"/>
                <a:cs typeface="Trebuchet MS"/>
              </a:rPr>
              <a:t>skeleton</a:t>
            </a:r>
            <a:r>
              <a:rPr lang="en-US" sz="1100" spc="-20"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20" dirty="0">
                <a:latin typeface="Trebuchet MS"/>
                <a:cs typeface="Trebuchet MS"/>
              </a:rPr>
              <a:t>model (more</a:t>
            </a:r>
            <a:r>
              <a:rPr lang="en-US" sz="1100" spc="-24" dirty="0">
                <a:latin typeface="Trebuchet MS"/>
                <a:cs typeface="Trebuchet MS"/>
              </a:rPr>
              <a:t> </a:t>
            </a:r>
            <a:r>
              <a:rPr lang="en-US" sz="1100" spc="-64" dirty="0">
                <a:latin typeface="Trebuchet MS"/>
                <a:cs typeface="Trebuchet MS"/>
              </a:rPr>
              <a:t>precisely,</a:t>
            </a:r>
            <a:r>
              <a:rPr lang="en-US" sz="1100" spc="-13"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20" dirty="0">
                <a:latin typeface="Trebuchet MS"/>
                <a:cs typeface="Trebuchet MS"/>
              </a:rPr>
              <a:t>model </a:t>
            </a:r>
            <a:r>
              <a:rPr lang="en-US" sz="1100" spc="-27" dirty="0">
                <a:latin typeface="Trebuchet MS"/>
                <a:cs typeface="Trebuchet MS"/>
              </a:rPr>
              <a:t>family),</a:t>
            </a:r>
            <a:r>
              <a:rPr lang="en-US" sz="1100" spc="-13" dirty="0">
                <a:latin typeface="Trebuchet MS"/>
                <a:cs typeface="Trebuchet MS"/>
              </a:rPr>
              <a:t> which</a:t>
            </a:r>
            <a:r>
              <a:rPr lang="en-US" sz="1100" spc="-20"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20" dirty="0">
                <a:latin typeface="Trebuchet MS"/>
                <a:cs typeface="Trebuchet MS"/>
              </a:rPr>
              <a:t>model without</a:t>
            </a:r>
            <a:r>
              <a:rPr lang="en-US" sz="1100" spc="-24" dirty="0">
                <a:latin typeface="Trebuchet MS"/>
                <a:cs typeface="Trebuchet MS"/>
              </a:rPr>
              <a:t> </a:t>
            </a:r>
            <a:r>
              <a:rPr lang="en-US" sz="1100" spc="-37" dirty="0">
                <a:latin typeface="Trebuchet MS"/>
                <a:cs typeface="Trebuchet MS"/>
              </a:rPr>
              <a:t>parameters. 	</a:t>
            </a:r>
            <a:r>
              <a:rPr lang="en-US" sz="1100" dirty="0">
                <a:latin typeface="Trebuchet MS"/>
                <a:cs typeface="Trebuchet MS"/>
              </a:rPr>
              <a:t>And</a:t>
            </a:r>
            <a:r>
              <a:rPr lang="en-US" sz="1100" spc="-84" dirty="0">
                <a:latin typeface="Trebuchet MS"/>
                <a:cs typeface="Trebuchet MS"/>
              </a:rPr>
              <a:t> </a:t>
            </a:r>
            <a:r>
              <a:rPr lang="en-US" sz="1100" spc="-44" dirty="0">
                <a:latin typeface="Trebuchet MS"/>
                <a:cs typeface="Trebuchet MS"/>
              </a:rPr>
              <a:t>then</a:t>
            </a:r>
            <a:r>
              <a:rPr lang="en-US" sz="1100" spc="-37" dirty="0">
                <a:latin typeface="Trebuchet MS"/>
                <a:cs typeface="Trebuchet MS"/>
              </a:rPr>
              <a:t> </a:t>
            </a:r>
            <a:r>
              <a:rPr lang="en-US" sz="1100" spc="-67" dirty="0">
                <a:latin typeface="Trebuchet MS"/>
                <a:cs typeface="Trebuchet MS"/>
              </a:rPr>
              <a:t>if</a:t>
            </a:r>
            <a:r>
              <a:rPr lang="en-US" sz="1100" spc="-13" dirty="0">
                <a:latin typeface="Trebuchet MS"/>
                <a:cs typeface="Trebuchet MS"/>
              </a:rPr>
              <a:t> </a:t>
            </a:r>
            <a:r>
              <a:rPr lang="en-US" sz="1100" spc="-145" dirty="0">
                <a:latin typeface="Trebuchet MS"/>
                <a:cs typeface="Trebuchet MS"/>
              </a:rPr>
              <a:t>we</a:t>
            </a:r>
            <a:r>
              <a:rPr lang="en-US" sz="1100" spc="64" dirty="0">
                <a:latin typeface="Trebuchet MS"/>
                <a:cs typeface="Trebuchet MS"/>
              </a:rPr>
              <a:t> </a:t>
            </a:r>
            <a:r>
              <a:rPr lang="en-US" sz="1100" spc="-47" dirty="0">
                <a:latin typeface="Trebuchet MS"/>
                <a:cs typeface="Trebuchet MS"/>
              </a:rPr>
              <a:t>have</a:t>
            </a:r>
            <a:r>
              <a:rPr lang="en-US" sz="1100" spc="-34" dirty="0">
                <a:latin typeface="Trebuchet MS"/>
                <a:cs typeface="Trebuchet MS"/>
              </a:rPr>
              <a:t> </a:t>
            </a:r>
            <a:r>
              <a:rPr lang="en-US" sz="1100" spc="-61" dirty="0">
                <a:latin typeface="Trebuchet MS"/>
                <a:cs typeface="Trebuchet MS"/>
              </a:rPr>
              <a:t>the</a:t>
            </a:r>
            <a:r>
              <a:rPr lang="en-US" sz="1100" spc="-20" dirty="0">
                <a:latin typeface="Trebuchet MS"/>
                <a:cs typeface="Trebuchet MS"/>
              </a:rPr>
              <a:t> </a:t>
            </a:r>
            <a:r>
              <a:rPr lang="en-US" sz="1100" spc="-24" dirty="0">
                <a:latin typeface="Trebuchet MS"/>
                <a:cs typeface="Trebuchet MS"/>
              </a:rPr>
              <a:t>right</a:t>
            </a:r>
            <a:r>
              <a:rPr lang="en-US" sz="1100" spc="-57" dirty="0">
                <a:latin typeface="Trebuchet MS"/>
                <a:cs typeface="Trebuchet MS"/>
              </a:rPr>
              <a:t> </a:t>
            </a:r>
            <a:r>
              <a:rPr lang="en-US" sz="1100" spc="-54" dirty="0">
                <a:latin typeface="Trebuchet MS"/>
                <a:cs typeface="Trebuchet MS"/>
              </a:rPr>
              <a:t>type</a:t>
            </a:r>
            <a:r>
              <a:rPr lang="en-US" sz="1100" spc="-27" dirty="0">
                <a:latin typeface="Trebuchet MS"/>
                <a:cs typeface="Trebuchet MS"/>
              </a:rPr>
              <a:t> </a:t>
            </a:r>
            <a:r>
              <a:rPr lang="en-US" sz="1100" spc="-54" dirty="0">
                <a:latin typeface="Trebuchet MS"/>
                <a:cs typeface="Trebuchet MS"/>
              </a:rPr>
              <a:t>of</a:t>
            </a:r>
            <a:r>
              <a:rPr lang="en-US" sz="1100" spc="-27" dirty="0">
                <a:latin typeface="Trebuchet MS"/>
                <a:cs typeface="Trebuchet MS"/>
              </a:rPr>
              <a:t> </a:t>
            </a:r>
            <a:r>
              <a:rPr lang="en-US" sz="1100" spc="-51" dirty="0">
                <a:latin typeface="Trebuchet MS"/>
                <a:cs typeface="Trebuchet MS"/>
              </a:rPr>
              <a:t>data,</a:t>
            </a:r>
            <a:r>
              <a:rPr lang="en-US" sz="1100" spc="-27" dirty="0">
                <a:latin typeface="Trebuchet MS"/>
                <a:cs typeface="Trebuchet MS"/>
              </a:rPr>
              <a:t> </a:t>
            </a:r>
            <a:r>
              <a:rPr lang="en-US" sz="1100" spc="-145" dirty="0">
                <a:latin typeface="Trebuchet MS"/>
                <a:cs typeface="Trebuchet MS"/>
              </a:rPr>
              <a:t>we</a:t>
            </a:r>
            <a:r>
              <a:rPr lang="en-US" sz="1100" spc="64" dirty="0">
                <a:latin typeface="Trebuchet MS"/>
                <a:cs typeface="Trebuchet MS"/>
              </a:rPr>
              <a:t> </a:t>
            </a:r>
            <a:r>
              <a:rPr lang="en-US" sz="1100" spc="-37" dirty="0">
                <a:latin typeface="Trebuchet MS"/>
                <a:cs typeface="Trebuchet MS"/>
              </a:rPr>
              <a:t>can</a:t>
            </a:r>
            <a:r>
              <a:rPr lang="en-US" sz="1100" spc="-20" dirty="0">
                <a:latin typeface="Trebuchet MS"/>
                <a:cs typeface="Trebuchet MS"/>
              </a:rPr>
              <a:t> </a:t>
            </a:r>
            <a:r>
              <a:rPr lang="en-US" sz="1100" spc="-27" dirty="0">
                <a:latin typeface="Trebuchet MS"/>
                <a:cs typeface="Trebuchet MS"/>
              </a:rPr>
              <a:t>run</a:t>
            </a:r>
            <a:r>
              <a:rPr lang="en-US" sz="1100" spc="-17"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spc="-51" dirty="0">
                <a:latin typeface="Trebuchet MS"/>
                <a:cs typeface="Trebuchet MS"/>
              </a:rPr>
              <a:t>machine</a:t>
            </a:r>
            <a:r>
              <a:rPr lang="en-US" sz="1100" spc="-20" dirty="0">
                <a:latin typeface="Trebuchet MS"/>
                <a:cs typeface="Trebuchet MS"/>
              </a:rPr>
              <a:t> </a:t>
            </a:r>
            <a:r>
              <a:rPr lang="en-US" sz="1100" spc="-54" dirty="0">
                <a:latin typeface="Trebuchet MS"/>
                <a:cs typeface="Trebuchet MS"/>
              </a:rPr>
              <a:t>learning</a:t>
            </a:r>
            <a:r>
              <a:rPr lang="en-US" sz="1100" spc="-17" dirty="0">
                <a:latin typeface="Trebuchet MS"/>
                <a:cs typeface="Trebuchet MS"/>
              </a:rPr>
              <a:t> </a:t>
            </a:r>
            <a:r>
              <a:rPr lang="en-US" sz="1100" spc="-37" dirty="0">
                <a:latin typeface="Trebuchet MS"/>
                <a:cs typeface="Trebuchet MS"/>
              </a:rPr>
              <a:t>algorithm</a:t>
            </a:r>
            <a:r>
              <a:rPr lang="en-US" sz="1100" spc="-20" dirty="0">
                <a:latin typeface="Trebuchet MS"/>
                <a:cs typeface="Trebuchet MS"/>
              </a:rPr>
              <a:t> </a:t>
            </a:r>
            <a:r>
              <a:rPr lang="en-US" sz="1100" spc="-13" dirty="0">
                <a:latin typeface="Trebuchet MS"/>
                <a:cs typeface="Trebuchet MS"/>
              </a:rPr>
              <a:t>to</a:t>
            </a:r>
            <a:r>
              <a:rPr lang="en-US" sz="1100" spc="-20" dirty="0">
                <a:latin typeface="Trebuchet MS"/>
                <a:cs typeface="Trebuchet MS"/>
              </a:rPr>
              <a:t> </a:t>
            </a:r>
            <a:r>
              <a:rPr lang="en-US" sz="1100" spc="-47" dirty="0">
                <a:latin typeface="Trebuchet MS"/>
                <a:cs typeface="Trebuchet MS"/>
              </a:rPr>
              <a:t>tune</a:t>
            </a:r>
            <a:r>
              <a:rPr lang="en-US" sz="1100" spc="-20" dirty="0">
                <a:latin typeface="Trebuchet MS"/>
                <a:cs typeface="Trebuchet MS"/>
              </a:rPr>
              <a:t> </a:t>
            </a:r>
            <a:r>
              <a:rPr lang="en-US" sz="1100" spc="-61" dirty="0">
                <a:latin typeface="Trebuchet MS"/>
                <a:cs typeface="Trebuchet MS"/>
              </a:rPr>
              <a:t>the</a:t>
            </a:r>
            <a:r>
              <a:rPr lang="en-US" sz="1100" spc="-17" dirty="0">
                <a:latin typeface="Trebuchet MS"/>
                <a:cs typeface="Trebuchet MS"/>
              </a:rPr>
              <a:t> </a:t>
            </a:r>
            <a:r>
              <a:rPr lang="en-US" sz="1100" spc="-30" dirty="0">
                <a:latin typeface="Trebuchet MS"/>
                <a:cs typeface="Trebuchet MS"/>
              </a:rPr>
              <a:t>parameters 	</a:t>
            </a:r>
            <a:r>
              <a:rPr lang="en-US" sz="1100" dirty="0">
                <a:latin typeface="Trebuchet MS"/>
                <a:cs typeface="Trebuchet MS"/>
              </a:rPr>
              <a:t>of</a:t>
            </a:r>
            <a:r>
              <a:rPr lang="en-US" sz="1100" spc="-54" dirty="0">
                <a:latin typeface="Trebuchet MS"/>
                <a:cs typeface="Trebuchet MS"/>
              </a:rPr>
              <a:t> </a:t>
            </a:r>
            <a:r>
              <a:rPr lang="en-US" sz="1100" spc="-24" dirty="0">
                <a:latin typeface="Trebuchet MS"/>
                <a:cs typeface="Trebuchet MS"/>
              </a:rPr>
              <a:t>the</a:t>
            </a:r>
            <a:r>
              <a:rPr lang="en-US" sz="1100" spc="-54" dirty="0">
                <a:latin typeface="Trebuchet MS"/>
                <a:cs typeface="Trebuchet MS"/>
              </a:rPr>
              <a:t> </a:t>
            </a:r>
            <a:r>
              <a:rPr lang="en-US" sz="1100" spc="-7" dirty="0">
                <a:latin typeface="Trebuchet MS"/>
                <a:cs typeface="Trebuchet MS"/>
              </a:rPr>
              <a:t>model.</a:t>
            </a:r>
            <a:endParaRPr lang="en-US" sz="1100" dirty="0">
              <a:latin typeface="Trebuchet MS"/>
              <a:cs typeface="Trebuchet MS"/>
            </a:endParaRPr>
          </a:p>
          <a:p>
            <a:pPr marL="147744" indent="-139179" algn="just">
              <a:lnSpc>
                <a:spcPts val="1163"/>
              </a:lnSpc>
              <a:buFont typeface="Meiryo UI"/>
              <a:buChar char="•"/>
              <a:tabLst>
                <a:tab pos="147744" algn="l"/>
              </a:tabLst>
            </a:pPr>
            <a:r>
              <a:rPr lang="en-US" sz="1100" spc="-17" dirty="0">
                <a:latin typeface="Trebuchet MS"/>
                <a:cs typeface="Trebuchet MS"/>
              </a:rPr>
              <a:t>Note</a:t>
            </a:r>
            <a:r>
              <a:rPr lang="en-US" sz="1100" spc="-44" dirty="0">
                <a:latin typeface="Trebuchet MS"/>
                <a:cs typeface="Trebuchet MS"/>
              </a:rPr>
              <a:t> </a:t>
            </a:r>
            <a:r>
              <a:rPr lang="en-US" sz="1100" spc="-40" dirty="0">
                <a:latin typeface="Trebuchet MS"/>
                <a:cs typeface="Trebuchet MS"/>
              </a:rPr>
              <a:t>that</a:t>
            </a:r>
            <a:r>
              <a:rPr lang="en-US" sz="1100" spc="-44" dirty="0">
                <a:latin typeface="Trebuchet MS"/>
                <a:cs typeface="Trebuchet MS"/>
              </a:rPr>
              <a:t> </a:t>
            </a:r>
            <a:r>
              <a:rPr lang="en-US" sz="1100" spc="-51" dirty="0">
                <a:latin typeface="Trebuchet MS"/>
                <a:cs typeface="Trebuchet MS"/>
              </a:rPr>
              <a:t>learning</a:t>
            </a:r>
            <a:r>
              <a:rPr lang="en-US" sz="1100" spc="-47" dirty="0">
                <a:latin typeface="Trebuchet MS"/>
                <a:cs typeface="Trebuchet MS"/>
              </a:rPr>
              <a:t> </a:t>
            </a:r>
            <a:r>
              <a:rPr lang="en-US" sz="1100" spc="-77" dirty="0">
                <a:latin typeface="Trebuchet MS"/>
                <a:cs typeface="Trebuchet MS"/>
              </a:rPr>
              <a:t>here</a:t>
            </a:r>
            <a:r>
              <a:rPr lang="en-US" sz="1100" spc="-40" dirty="0">
                <a:latin typeface="Trebuchet MS"/>
                <a:cs typeface="Trebuchet MS"/>
              </a:rPr>
              <a:t> </a:t>
            </a:r>
            <a:r>
              <a:rPr lang="en-US" sz="1100" spc="-37" dirty="0">
                <a:latin typeface="Trebuchet MS"/>
                <a:cs typeface="Trebuchet MS"/>
              </a:rPr>
              <a:t>is</a:t>
            </a:r>
            <a:r>
              <a:rPr lang="en-US" sz="1100" spc="-44" dirty="0">
                <a:latin typeface="Trebuchet MS"/>
                <a:cs typeface="Trebuchet MS"/>
              </a:rPr>
              <a:t> </a:t>
            </a:r>
            <a:r>
              <a:rPr lang="en-US" sz="1100" spc="-37" dirty="0">
                <a:latin typeface="Trebuchet MS"/>
                <a:cs typeface="Trebuchet MS"/>
              </a:rPr>
              <a:t>not</a:t>
            </a:r>
            <a:r>
              <a:rPr lang="en-US" sz="1100" spc="-44" dirty="0">
                <a:latin typeface="Trebuchet MS"/>
                <a:cs typeface="Trebuchet MS"/>
              </a:rPr>
              <a:t> </a:t>
            </a:r>
            <a:r>
              <a:rPr lang="en-US" sz="1100" spc="-54" dirty="0">
                <a:latin typeface="Trebuchet MS"/>
                <a:cs typeface="Trebuchet MS"/>
              </a:rPr>
              <a:t>tied</a:t>
            </a:r>
            <a:r>
              <a:rPr lang="en-US" sz="1100" spc="-44" dirty="0">
                <a:latin typeface="Trebuchet MS"/>
                <a:cs typeface="Trebuchet MS"/>
              </a:rPr>
              <a:t> </a:t>
            </a:r>
            <a:r>
              <a:rPr lang="en-US" sz="1100" spc="-34" dirty="0">
                <a:latin typeface="Trebuchet MS"/>
                <a:cs typeface="Trebuchet MS"/>
              </a:rPr>
              <a:t>to</a:t>
            </a:r>
            <a:r>
              <a:rPr lang="en-US" sz="1100" spc="-44" dirty="0">
                <a:latin typeface="Trebuchet MS"/>
                <a:cs typeface="Trebuchet MS"/>
              </a:rPr>
              <a:t> </a:t>
            </a:r>
            <a:r>
              <a:rPr lang="en-US" sz="1100" spc="-40" dirty="0">
                <a:latin typeface="Trebuchet MS"/>
                <a:cs typeface="Trebuchet MS"/>
              </a:rPr>
              <a:t>a</a:t>
            </a:r>
            <a:r>
              <a:rPr lang="en-US" sz="1100" spc="-44" dirty="0">
                <a:latin typeface="Trebuchet MS"/>
                <a:cs typeface="Trebuchet MS"/>
              </a:rPr>
              <a:t> </a:t>
            </a:r>
            <a:r>
              <a:rPr lang="en-US" sz="1100" spc="-51" dirty="0">
                <a:latin typeface="Trebuchet MS"/>
                <a:cs typeface="Trebuchet MS"/>
              </a:rPr>
              <a:t>particular</a:t>
            </a:r>
            <a:r>
              <a:rPr lang="en-US" sz="1100" spc="-44" dirty="0">
                <a:latin typeface="Trebuchet MS"/>
                <a:cs typeface="Trebuchet MS"/>
              </a:rPr>
              <a:t> approach</a:t>
            </a:r>
            <a:r>
              <a:rPr lang="en-US" sz="1100" spc="-40" dirty="0">
                <a:latin typeface="Trebuchet MS"/>
                <a:cs typeface="Trebuchet MS"/>
              </a:rPr>
              <a:t> </a:t>
            </a:r>
            <a:r>
              <a:rPr lang="en-US" sz="1100" spc="-64" dirty="0">
                <a:latin typeface="Trebuchet MS"/>
                <a:cs typeface="Trebuchet MS"/>
              </a:rPr>
              <a:t>(e.g.,</a:t>
            </a:r>
            <a:r>
              <a:rPr lang="en-US" sz="1100" spc="-24" dirty="0">
                <a:latin typeface="Trebuchet MS"/>
                <a:cs typeface="Trebuchet MS"/>
              </a:rPr>
              <a:t> </a:t>
            </a:r>
            <a:r>
              <a:rPr lang="en-US" sz="1100" spc="-54" dirty="0">
                <a:latin typeface="Trebuchet MS"/>
                <a:cs typeface="Trebuchet MS"/>
              </a:rPr>
              <a:t>neural</a:t>
            </a:r>
            <a:r>
              <a:rPr lang="en-US" sz="1100" spc="-40" dirty="0">
                <a:latin typeface="Trebuchet MS"/>
                <a:cs typeface="Trebuchet MS"/>
              </a:rPr>
              <a:t> </a:t>
            </a:r>
            <a:r>
              <a:rPr lang="en-US" sz="1100" spc="-54" dirty="0">
                <a:latin typeface="Trebuchet MS"/>
                <a:cs typeface="Trebuchet MS"/>
              </a:rPr>
              <a:t>networks),</a:t>
            </a:r>
            <a:r>
              <a:rPr lang="en-US" sz="1100" spc="-24" dirty="0">
                <a:latin typeface="Trebuchet MS"/>
                <a:cs typeface="Trebuchet MS"/>
              </a:rPr>
              <a:t> </a:t>
            </a:r>
            <a:r>
              <a:rPr lang="en-US" sz="1100" spc="-37" dirty="0">
                <a:latin typeface="Trebuchet MS"/>
                <a:cs typeface="Trebuchet MS"/>
              </a:rPr>
              <a:t>but</a:t>
            </a:r>
            <a:r>
              <a:rPr lang="en-US" sz="1100" spc="-44" dirty="0">
                <a:latin typeface="Trebuchet MS"/>
                <a:cs typeface="Trebuchet MS"/>
              </a:rPr>
              <a:t> </a:t>
            </a:r>
            <a:r>
              <a:rPr lang="en-US" sz="1100" spc="-67" dirty="0">
                <a:latin typeface="Trebuchet MS"/>
                <a:cs typeface="Trebuchet MS"/>
              </a:rPr>
              <a:t>more</a:t>
            </a:r>
            <a:r>
              <a:rPr lang="en-US" sz="1100" spc="-44" dirty="0">
                <a:latin typeface="Trebuchet MS"/>
                <a:cs typeface="Trebuchet MS"/>
              </a:rPr>
              <a:t> </a:t>
            </a:r>
            <a:r>
              <a:rPr lang="en-US" sz="1100" spc="-54" dirty="0">
                <a:latin typeface="Trebuchet MS"/>
                <a:cs typeface="Trebuchet MS"/>
              </a:rPr>
              <a:t>of</a:t>
            </a:r>
            <a:r>
              <a:rPr lang="en-US" sz="1100" spc="-44" dirty="0">
                <a:latin typeface="Trebuchet MS"/>
                <a:cs typeface="Trebuchet MS"/>
              </a:rPr>
              <a:t> </a:t>
            </a:r>
            <a:r>
              <a:rPr lang="en-US" sz="1100" spc="-40" dirty="0">
                <a:latin typeface="Trebuchet MS"/>
                <a:cs typeface="Trebuchet MS"/>
              </a:rPr>
              <a:t>a</a:t>
            </a:r>
            <a:r>
              <a:rPr lang="en-US" sz="1100" spc="-44" dirty="0">
                <a:latin typeface="Trebuchet MS"/>
                <a:cs typeface="Trebuchet MS"/>
              </a:rPr>
              <a:t> </a:t>
            </a:r>
            <a:r>
              <a:rPr lang="en-US" sz="1100" spc="-20" dirty="0">
                <a:latin typeface="Trebuchet MS"/>
                <a:cs typeface="Trebuchet MS"/>
              </a:rPr>
              <a:t>philosophy.</a:t>
            </a:r>
            <a:endParaRPr lang="en-US" sz="1100" dirty="0">
              <a:latin typeface="Trebuchet MS"/>
              <a:cs typeface="Trebuchet MS"/>
            </a:endParaRPr>
          </a:p>
          <a:p>
            <a:pPr marL="148172" algn="just">
              <a:spcBef>
                <a:spcPts val="27"/>
              </a:spcBef>
            </a:pPr>
            <a:r>
              <a:rPr lang="en-US" sz="1100" dirty="0">
                <a:latin typeface="Trebuchet MS"/>
                <a:cs typeface="Trebuchet MS"/>
              </a:rPr>
              <a:t>This</a:t>
            </a:r>
            <a:r>
              <a:rPr lang="en-US" sz="1100" spc="-17" dirty="0">
                <a:latin typeface="Trebuchet MS"/>
                <a:cs typeface="Trebuchet MS"/>
              </a:rPr>
              <a:t> </a:t>
            </a:r>
            <a:r>
              <a:rPr lang="en-US" sz="1100" spc="-40" dirty="0">
                <a:latin typeface="Trebuchet MS"/>
                <a:cs typeface="Trebuchet MS"/>
              </a:rPr>
              <a:t>general</a:t>
            </a:r>
            <a:r>
              <a:rPr lang="en-US" sz="1100" spc="-17" dirty="0">
                <a:latin typeface="Trebuchet MS"/>
                <a:cs typeface="Trebuchet MS"/>
              </a:rPr>
              <a:t> </a:t>
            </a:r>
            <a:r>
              <a:rPr lang="en-US" sz="1100" spc="-30" dirty="0">
                <a:latin typeface="Trebuchet MS"/>
                <a:cs typeface="Trebuchet MS"/>
              </a:rPr>
              <a:t>paradigm</a:t>
            </a:r>
            <a:r>
              <a:rPr lang="en-US" sz="1100" spc="-17" dirty="0">
                <a:latin typeface="Trebuchet MS"/>
                <a:cs typeface="Trebuchet MS"/>
              </a:rPr>
              <a:t> </a:t>
            </a:r>
            <a:r>
              <a:rPr lang="en-US" sz="1100" spc="-34" dirty="0">
                <a:latin typeface="Trebuchet MS"/>
                <a:cs typeface="Trebuchet MS"/>
              </a:rPr>
              <a:t>will</a:t>
            </a:r>
            <a:r>
              <a:rPr lang="en-US" sz="1100" spc="-17" dirty="0">
                <a:latin typeface="Trebuchet MS"/>
                <a:cs typeface="Trebuchet MS"/>
              </a:rPr>
              <a:t> </a:t>
            </a:r>
            <a:r>
              <a:rPr lang="en-US" sz="1100" spc="-44" dirty="0">
                <a:latin typeface="Trebuchet MS"/>
                <a:cs typeface="Trebuchet MS"/>
              </a:rPr>
              <a:t>allow</a:t>
            </a:r>
            <a:r>
              <a:rPr lang="en-US" sz="1100" spc="-13" dirty="0">
                <a:latin typeface="Trebuchet MS"/>
                <a:cs typeface="Trebuchet MS"/>
              </a:rPr>
              <a:t> </a:t>
            </a:r>
            <a:r>
              <a:rPr lang="en-US" sz="1100" dirty="0">
                <a:latin typeface="Trebuchet MS"/>
                <a:cs typeface="Trebuchet MS"/>
              </a:rPr>
              <a:t>us</a:t>
            </a:r>
            <a:r>
              <a:rPr lang="en-US" sz="1100" spc="-17" dirty="0">
                <a:latin typeface="Trebuchet MS"/>
                <a:cs typeface="Trebuchet MS"/>
              </a:rPr>
              <a:t> </a:t>
            </a:r>
            <a:r>
              <a:rPr lang="en-US" sz="1100" dirty="0">
                <a:latin typeface="Trebuchet MS"/>
                <a:cs typeface="Trebuchet MS"/>
              </a:rPr>
              <a:t>to</a:t>
            </a:r>
            <a:r>
              <a:rPr lang="en-US" sz="1100" spc="-17" dirty="0">
                <a:latin typeface="Trebuchet MS"/>
                <a:cs typeface="Trebuchet MS"/>
              </a:rPr>
              <a:t> </a:t>
            </a:r>
            <a:r>
              <a:rPr lang="en-US" sz="1100" spc="-34" dirty="0">
                <a:latin typeface="Trebuchet MS"/>
                <a:cs typeface="Trebuchet MS"/>
              </a:rPr>
              <a:t>bridge</a:t>
            </a:r>
            <a:r>
              <a:rPr lang="en-US" sz="1100" spc="-17" dirty="0">
                <a:latin typeface="Trebuchet MS"/>
                <a:cs typeface="Trebuchet MS"/>
              </a:rPr>
              <a:t> </a:t>
            </a:r>
            <a:r>
              <a:rPr lang="en-US" sz="1100" spc="-24" dirty="0">
                <a:latin typeface="Trebuchet MS"/>
                <a:cs typeface="Trebuchet MS"/>
              </a:rPr>
              <a:t>the</a:t>
            </a:r>
            <a:r>
              <a:rPr lang="en-US" sz="1100" spc="-13" dirty="0">
                <a:latin typeface="Trebuchet MS"/>
                <a:cs typeface="Trebuchet MS"/>
              </a:rPr>
              <a:t> </a:t>
            </a:r>
            <a:r>
              <a:rPr lang="en-US" sz="1100" dirty="0">
                <a:latin typeface="Trebuchet MS"/>
                <a:cs typeface="Trebuchet MS"/>
              </a:rPr>
              <a:t>gap</a:t>
            </a:r>
            <a:r>
              <a:rPr lang="en-US" sz="1100" spc="-17" dirty="0">
                <a:latin typeface="Trebuchet MS"/>
                <a:cs typeface="Trebuchet MS"/>
              </a:rPr>
              <a:t> </a:t>
            </a:r>
            <a:r>
              <a:rPr lang="en-US" sz="1100" spc="-64" dirty="0">
                <a:latin typeface="Trebuchet MS"/>
                <a:cs typeface="Trebuchet MS"/>
              </a:rPr>
              <a:t>between</a:t>
            </a:r>
            <a:r>
              <a:rPr lang="en-US" sz="1100" spc="-17" dirty="0">
                <a:latin typeface="Trebuchet MS"/>
                <a:cs typeface="Trebuchet MS"/>
              </a:rPr>
              <a:t> </a:t>
            </a:r>
            <a:r>
              <a:rPr lang="en-US" sz="1100" spc="-40" dirty="0">
                <a:latin typeface="Trebuchet MS"/>
                <a:cs typeface="Trebuchet MS"/>
              </a:rPr>
              <a:t>logic-</a:t>
            </a:r>
            <a:r>
              <a:rPr lang="en-US" sz="1100" spc="-27" dirty="0">
                <a:latin typeface="Trebuchet MS"/>
                <a:cs typeface="Trebuchet MS"/>
              </a:rPr>
              <a:t>based</a:t>
            </a:r>
            <a:r>
              <a:rPr lang="en-US" sz="1100" spc="-17" dirty="0">
                <a:latin typeface="Trebuchet MS"/>
                <a:cs typeface="Trebuchet MS"/>
              </a:rPr>
              <a:t> </a:t>
            </a:r>
            <a:r>
              <a:rPr lang="en-US" sz="1100" spc="44" dirty="0">
                <a:latin typeface="Trebuchet MS"/>
                <a:cs typeface="Trebuchet MS"/>
              </a:rPr>
              <a:t>AI</a:t>
            </a:r>
            <a:r>
              <a:rPr lang="en-US" sz="1100" spc="-13" dirty="0">
                <a:latin typeface="Trebuchet MS"/>
                <a:cs typeface="Trebuchet MS"/>
              </a:rPr>
              <a:t> </a:t>
            </a:r>
            <a:r>
              <a:rPr lang="en-US" sz="1100" dirty="0">
                <a:latin typeface="Trebuchet MS"/>
                <a:cs typeface="Trebuchet MS"/>
              </a:rPr>
              <a:t>and</a:t>
            </a:r>
            <a:r>
              <a:rPr lang="en-US" sz="1100" spc="-17" dirty="0">
                <a:latin typeface="Trebuchet MS"/>
                <a:cs typeface="Trebuchet MS"/>
              </a:rPr>
              <a:t> </a:t>
            </a:r>
            <a:r>
              <a:rPr lang="en-US" sz="1100" spc="-34" dirty="0">
                <a:latin typeface="Trebuchet MS"/>
                <a:cs typeface="Trebuchet MS"/>
              </a:rPr>
              <a:t>statistical</a:t>
            </a:r>
            <a:r>
              <a:rPr lang="en-US" sz="1100" spc="-17" dirty="0">
                <a:latin typeface="Trebuchet MS"/>
                <a:cs typeface="Trebuchet MS"/>
              </a:rPr>
              <a:t> AI.</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2117749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We</a:t>
            </a:r>
            <a:r>
              <a:rPr lang="en-US" sz="1100" spc="-37" dirty="0">
                <a:latin typeface="Trebuchet MS"/>
                <a:cs typeface="Trebuchet MS"/>
              </a:rPr>
              <a:t> </a:t>
            </a:r>
            <a:r>
              <a:rPr lang="en-US" sz="1100" dirty="0">
                <a:latin typeface="Trebuchet MS"/>
                <a:cs typeface="Trebuchet MS"/>
              </a:rPr>
              <a:t>now</a:t>
            </a:r>
            <a:r>
              <a:rPr lang="en-US" sz="1100" spc="-37" dirty="0">
                <a:latin typeface="Trebuchet MS"/>
                <a:cs typeface="Trebuchet MS"/>
              </a:rPr>
              <a:t> </a:t>
            </a:r>
            <a:r>
              <a:rPr lang="en-US" sz="1100" spc="-30" dirty="0">
                <a:latin typeface="Trebuchet MS"/>
                <a:cs typeface="Trebuchet MS"/>
              </a:rPr>
              <a:t>embark</a:t>
            </a:r>
            <a:r>
              <a:rPr lang="en-US" sz="1100" spc="-34"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dirty="0">
                <a:latin typeface="Trebuchet MS"/>
                <a:cs typeface="Trebuchet MS"/>
              </a:rPr>
              <a:t>our</a:t>
            </a:r>
            <a:r>
              <a:rPr lang="en-US" sz="1100" spc="-34" dirty="0">
                <a:latin typeface="Trebuchet MS"/>
                <a:cs typeface="Trebuchet MS"/>
              </a:rPr>
              <a:t> </a:t>
            </a:r>
            <a:r>
              <a:rPr lang="en-US" sz="1100" dirty="0">
                <a:latin typeface="Trebuchet MS"/>
                <a:cs typeface="Trebuchet MS"/>
              </a:rPr>
              <a:t>tour</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7"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this</a:t>
            </a:r>
            <a:r>
              <a:rPr lang="en-US" sz="1100" spc="-37" dirty="0">
                <a:latin typeface="Trebuchet MS"/>
                <a:cs typeface="Trebuchet MS"/>
              </a:rPr>
              <a:t> </a:t>
            </a:r>
            <a:r>
              <a:rPr lang="en-US" sz="1100" spc="-7" dirty="0">
                <a:latin typeface="Trebuchet MS"/>
                <a:cs typeface="Trebuchet MS"/>
              </a:rPr>
              <a:t>course.</a:t>
            </a:r>
            <a:r>
              <a:rPr lang="en-US" sz="1100" spc="101"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spc="-30" dirty="0">
                <a:latin typeface="Trebuchet MS"/>
                <a:cs typeface="Trebuchet MS"/>
              </a:rPr>
              <a:t>correspond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types</a:t>
            </a:r>
            <a:r>
              <a:rPr lang="en-US" sz="1100" spc="-37"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spc="-13" dirty="0">
                <a:latin typeface="Trebuchet MS"/>
                <a:cs typeface="Trebuchet MS"/>
              </a:rPr>
              <a:t>that 	</a:t>
            </a:r>
            <a:r>
              <a:rPr lang="en-US" sz="1100" spc="-67" dirty="0">
                <a:latin typeface="Trebuchet MS"/>
                <a:cs typeface="Trebuchet MS"/>
              </a:rPr>
              <a:t>we</a:t>
            </a:r>
            <a:r>
              <a:rPr lang="en-US" sz="1100" spc="-17" dirty="0">
                <a:latin typeface="Trebuchet MS"/>
                <a:cs typeface="Trebuchet MS"/>
              </a:rPr>
              <a:t> </a:t>
            </a:r>
            <a:r>
              <a:rPr lang="en-US" sz="1100" dirty="0">
                <a:latin typeface="Trebuchet MS"/>
                <a:cs typeface="Trebuchet MS"/>
              </a:rPr>
              <a:t>can</a:t>
            </a:r>
            <a:r>
              <a:rPr lang="en-US" sz="1100" spc="-57" dirty="0">
                <a:latin typeface="Trebuchet MS"/>
                <a:cs typeface="Trebuchet MS"/>
              </a:rPr>
              <a:t> </a:t>
            </a:r>
            <a:r>
              <a:rPr lang="en-US" sz="1100" spc="-13" dirty="0">
                <a:latin typeface="Trebuchet MS"/>
                <a:cs typeface="Trebuchet MS"/>
              </a:rPr>
              <a:t>use</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4" dirty="0">
                <a:latin typeface="Trebuchet MS"/>
                <a:cs typeface="Trebuchet MS"/>
              </a:rPr>
              <a:t>represent</a:t>
            </a:r>
            <a:r>
              <a:rPr lang="en-US" sz="1100" spc="-27" dirty="0">
                <a:latin typeface="Trebuchet MS"/>
                <a:cs typeface="Trebuchet MS"/>
              </a:rPr>
              <a:t> </a:t>
            </a:r>
            <a:r>
              <a:rPr lang="en-US" sz="1100" spc="-54" dirty="0">
                <a:latin typeface="Trebuchet MS"/>
                <a:cs typeface="Trebuchet MS"/>
              </a:rPr>
              <a:t>real-</a:t>
            </a:r>
            <a:r>
              <a:rPr lang="en-US" sz="1100" spc="-51" dirty="0">
                <a:latin typeface="Trebuchet MS"/>
                <a:cs typeface="Trebuchet MS"/>
              </a:rPr>
              <a:t>world</a:t>
            </a:r>
            <a:r>
              <a:rPr lang="en-US" sz="1100" spc="-34" dirty="0">
                <a:latin typeface="Trebuchet MS"/>
                <a:cs typeface="Trebuchet MS"/>
              </a:rPr>
              <a:t> </a:t>
            </a:r>
            <a:r>
              <a:rPr lang="en-US" sz="1100" dirty="0">
                <a:latin typeface="Trebuchet MS"/>
                <a:cs typeface="Trebuchet MS"/>
              </a:rPr>
              <a:t>tasks.</a:t>
            </a:r>
            <a:r>
              <a:rPr lang="en-US" sz="1100" spc="6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topics</a:t>
            </a:r>
            <a:r>
              <a:rPr lang="en-US" sz="1100" spc="-34" dirty="0">
                <a:latin typeface="Trebuchet MS"/>
                <a:cs typeface="Trebuchet MS"/>
              </a:rPr>
              <a:t> will</a:t>
            </a:r>
            <a:r>
              <a:rPr lang="en-US" sz="1100" spc="-30"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40" dirty="0">
                <a:latin typeface="Trebuchet MS"/>
                <a:cs typeface="Trebuchet MS"/>
              </a:rPr>
              <a:t>sense</a:t>
            </a:r>
            <a:r>
              <a:rPr lang="en-US" sz="1100" spc="-30" dirty="0">
                <a:latin typeface="Trebuchet MS"/>
                <a:cs typeface="Trebuchet MS"/>
              </a:rPr>
              <a:t> </a:t>
            </a:r>
            <a:r>
              <a:rPr lang="en-US" sz="1100" spc="-34" dirty="0">
                <a:latin typeface="Trebuchet MS"/>
                <a:cs typeface="Trebuchet MS"/>
              </a:rPr>
              <a:t>advance </a:t>
            </a:r>
            <a:r>
              <a:rPr lang="en-US" sz="1100" spc="-13" dirty="0">
                <a:latin typeface="Trebuchet MS"/>
                <a:cs typeface="Trebuchet MS"/>
              </a:rPr>
              <a:t>from</a:t>
            </a:r>
            <a:r>
              <a:rPr lang="en-US" sz="1100" spc="-30" dirty="0">
                <a:latin typeface="Trebuchet MS"/>
                <a:cs typeface="Trebuchet MS"/>
              </a:rPr>
              <a:t> </a:t>
            </a:r>
            <a:r>
              <a:rPr lang="en-US" sz="1100" spc="-71" dirty="0">
                <a:latin typeface="Trebuchet MS"/>
                <a:cs typeface="Trebuchet MS"/>
              </a:rPr>
              <a:t>low-</a:t>
            </a:r>
            <a:r>
              <a:rPr lang="en-US" sz="1100" spc="-44" dirty="0">
                <a:latin typeface="Trebuchet MS"/>
                <a:cs typeface="Trebuchet MS"/>
              </a:rPr>
              <a:t>level</a:t>
            </a:r>
            <a:r>
              <a:rPr lang="en-US" sz="1100" spc="-34" dirty="0">
                <a:latin typeface="Trebuchet MS"/>
                <a:cs typeface="Trebuchet MS"/>
              </a:rPr>
              <a:t> </a:t>
            </a:r>
            <a:r>
              <a:rPr lang="en-US" sz="1100" spc="-47" dirty="0">
                <a:latin typeface="Trebuchet MS"/>
                <a:cs typeface="Trebuchet MS"/>
              </a:rPr>
              <a:t>intelligence</a:t>
            </a:r>
            <a:r>
              <a:rPr lang="en-US" sz="1100" spc="-30" dirty="0">
                <a:latin typeface="Trebuchet MS"/>
                <a:cs typeface="Trebuchet MS"/>
              </a:rPr>
              <a:t> </a:t>
            </a:r>
            <a:r>
              <a:rPr lang="en-US" sz="1100" spc="-17" dirty="0">
                <a:latin typeface="Trebuchet MS"/>
                <a:cs typeface="Trebuchet MS"/>
              </a:rPr>
              <a:t>to 	</a:t>
            </a:r>
            <a:r>
              <a:rPr lang="en-US" sz="1100" spc="-54" dirty="0">
                <a:latin typeface="Trebuchet MS"/>
                <a:cs typeface="Trebuchet MS"/>
              </a:rPr>
              <a:t>high-</a:t>
            </a:r>
            <a:r>
              <a:rPr lang="en-US" sz="1100" spc="-24" dirty="0">
                <a:latin typeface="Trebuchet MS"/>
                <a:cs typeface="Trebuchet MS"/>
              </a:rPr>
              <a:t>level</a:t>
            </a:r>
            <a:r>
              <a:rPr lang="en-US" sz="1100" spc="-47" dirty="0">
                <a:latin typeface="Trebuchet MS"/>
                <a:cs typeface="Trebuchet MS"/>
              </a:rPr>
              <a:t> </a:t>
            </a:r>
            <a:r>
              <a:rPr lang="en-US" sz="1100" spc="-51" dirty="0">
                <a:latin typeface="Trebuchet MS"/>
                <a:cs typeface="Trebuchet MS"/>
              </a:rPr>
              <a:t>intelligence,</a:t>
            </a:r>
            <a:r>
              <a:rPr lang="en-US" sz="1100" spc="-30" dirty="0">
                <a:latin typeface="Trebuchet MS"/>
                <a:cs typeface="Trebuchet MS"/>
              </a:rPr>
              <a:t> </a:t>
            </a:r>
            <a:r>
              <a:rPr lang="en-US" sz="1100" spc="-27" dirty="0">
                <a:latin typeface="Trebuchet MS"/>
                <a:cs typeface="Trebuchet MS"/>
              </a:rPr>
              <a:t>evolving</a:t>
            </a:r>
            <a:r>
              <a:rPr lang="en-US" sz="1100" spc="-34" dirty="0">
                <a:latin typeface="Trebuchet MS"/>
                <a:cs typeface="Trebuchet MS"/>
              </a:rPr>
              <a:t> </a:t>
            </a:r>
            <a:r>
              <a:rPr lang="en-US" sz="1100" spc="-13" dirty="0">
                <a:latin typeface="Trebuchet MS"/>
                <a:cs typeface="Trebuchet MS"/>
              </a:rPr>
              <a:t>from</a:t>
            </a:r>
            <a:r>
              <a:rPr lang="en-US" sz="1100" spc="-37" dirty="0">
                <a:latin typeface="Trebuchet MS"/>
                <a:cs typeface="Trebuchet MS"/>
              </a:rPr>
              <a:t> </a:t>
            </a:r>
            <a:r>
              <a:rPr lang="en-US" sz="1100" spc="-20" dirty="0">
                <a:latin typeface="Trebuchet MS"/>
                <a:cs typeface="Trebuchet MS"/>
              </a:rPr>
              <a:t>models</a:t>
            </a:r>
            <a:r>
              <a:rPr lang="en-US" sz="1100" spc="-34" dirty="0">
                <a:latin typeface="Trebuchet MS"/>
                <a:cs typeface="Trebuchet MS"/>
              </a:rPr>
              <a:t> </a:t>
            </a:r>
            <a:r>
              <a:rPr lang="en-US" sz="1100" dirty="0">
                <a:latin typeface="Trebuchet MS"/>
                <a:cs typeface="Trebuchet MS"/>
              </a:rPr>
              <a:t>that</a:t>
            </a:r>
            <a:r>
              <a:rPr lang="en-US" sz="1100" spc="-37" dirty="0">
                <a:latin typeface="Trebuchet MS"/>
                <a:cs typeface="Trebuchet MS"/>
              </a:rPr>
              <a:t> </a:t>
            </a:r>
            <a:r>
              <a:rPr lang="en-US" sz="1100" spc="-17" dirty="0">
                <a:latin typeface="Trebuchet MS"/>
                <a:cs typeface="Trebuchet MS"/>
              </a:rPr>
              <a:t>simply</a:t>
            </a:r>
            <a:r>
              <a:rPr lang="en-US" sz="1100" spc="-34" dirty="0">
                <a:latin typeface="Trebuchet MS"/>
                <a:cs typeface="Trebuchet MS"/>
              </a:rPr>
              <a:t> </a:t>
            </a:r>
            <a:r>
              <a:rPr lang="en-US" sz="1100" spc="-27" dirty="0">
                <a:latin typeface="Trebuchet MS"/>
                <a:cs typeface="Trebuchet MS"/>
              </a:rPr>
              <a:t>make</a:t>
            </a:r>
            <a:r>
              <a:rPr lang="en-US" sz="1100" spc="-3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57" dirty="0">
                <a:latin typeface="Trebuchet MS"/>
                <a:cs typeface="Trebuchet MS"/>
              </a:rPr>
              <a:t>reflex</a:t>
            </a:r>
            <a:r>
              <a:rPr lang="en-US" sz="1100" spc="-24" dirty="0">
                <a:latin typeface="Trebuchet MS"/>
                <a:cs typeface="Trebuchet MS"/>
              </a:rPr>
              <a:t> </a:t>
            </a:r>
            <a:r>
              <a:rPr lang="en-US" sz="1100" spc="-30" dirty="0">
                <a:latin typeface="Trebuchet MS"/>
                <a:cs typeface="Trebuchet MS"/>
              </a:rPr>
              <a:t>decision</a:t>
            </a:r>
            <a:r>
              <a:rPr lang="en-US" sz="1100" spc="-3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37" dirty="0">
                <a:latin typeface="Trebuchet MS"/>
                <a:cs typeface="Trebuchet MS"/>
              </a:rPr>
              <a:t>are</a:t>
            </a:r>
            <a:r>
              <a:rPr lang="en-US" sz="1100" spc="-34" dirty="0">
                <a:latin typeface="Trebuchet MS"/>
                <a:cs typeface="Trebuchet MS"/>
              </a:rPr>
              <a:t> </a:t>
            </a:r>
            <a:r>
              <a:rPr lang="en-US" sz="1100" spc="-7" dirty="0">
                <a:latin typeface="Trebuchet MS"/>
                <a:cs typeface="Trebuchet MS"/>
              </a:rPr>
              <a:t>based 	</a:t>
            </a:r>
            <a:r>
              <a:rPr lang="en-US" sz="1100" dirty="0">
                <a:latin typeface="Trebuchet MS"/>
                <a:cs typeface="Trebuchet MS"/>
              </a:rPr>
              <a:t>on</a:t>
            </a:r>
            <a:r>
              <a:rPr lang="en-US" sz="1100" spc="-13" dirty="0">
                <a:latin typeface="Trebuchet MS"/>
                <a:cs typeface="Trebuchet MS"/>
              </a:rPr>
              <a:t> </a:t>
            </a:r>
            <a:r>
              <a:rPr lang="en-US" sz="1100" spc="-34" dirty="0">
                <a:latin typeface="Trebuchet MS"/>
                <a:cs typeface="Trebuchet MS"/>
              </a:rPr>
              <a:t>logical</a:t>
            </a:r>
            <a:r>
              <a:rPr lang="en-US" sz="1100" spc="-13"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239202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gn="just">
              <a:lnSpc>
                <a:spcPct val="102000"/>
              </a:lnSpc>
              <a:spcBef>
                <a:spcPts val="61"/>
              </a:spcBef>
              <a:buFont typeface="Meiryo UI"/>
              <a:buChar char="•"/>
              <a:tabLst>
                <a:tab pos="148172" algn="l"/>
              </a:tabLst>
            </a:pPr>
            <a:r>
              <a:rPr lang="en-US" sz="1100" spc="-7" dirty="0">
                <a:latin typeface="Trebuchet MS"/>
                <a:cs typeface="Trebuchet MS"/>
              </a:rPr>
              <a:t>Supporting</a:t>
            </a:r>
            <a:r>
              <a:rPr lang="en-US" sz="1100" spc="-67" dirty="0">
                <a:latin typeface="Trebuchet MS"/>
                <a:cs typeface="Trebuchet MS"/>
              </a:rPr>
              <a:t> </a:t>
            </a:r>
            <a:r>
              <a:rPr lang="en-US" sz="1100" spc="-27" dirty="0">
                <a:latin typeface="Trebuchet MS"/>
                <a:cs typeface="Trebuchet MS"/>
              </a:rPr>
              <a:t>all</a:t>
            </a:r>
            <a:r>
              <a:rPr lang="en-US" sz="1100" spc="-47" dirty="0">
                <a:latin typeface="Trebuchet MS"/>
                <a:cs typeface="Trebuchet MS"/>
              </a:rPr>
              <a:t> </a:t>
            </a:r>
            <a:r>
              <a:rPr lang="en-US" sz="1100" dirty="0">
                <a:latin typeface="Trebuchet MS"/>
                <a:cs typeface="Trebuchet MS"/>
              </a:rPr>
              <a:t>of</a:t>
            </a:r>
            <a:r>
              <a:rPr lang="en-US" sz="1100" spc="-44" dirty="0">
                <a:latin typeface="Trebuchet MS"/>
                <a:cs typeface="Trebuchet MS"/>
              </a:rPr>
              <a:t> </a:t>
            </a:r>
            <a:r>
              <a:rPr lang="en-US" sz="1100" spc="-47" dirty="0">
                <a:latin typeface="Trebuchet MS"/>
                <a:cs typeface="Trebuchet MS"/>
              </a:rPr>
              <a:t>these</a:t>
            </a:r>
            <a:r>
              <a:rPr lang="en-US" sz="1100" spc="-34" dirty="0">
                <a:latin typeface="Trebuchet MS"/>
                <a:cs typeface="Trebuchet MS"/>
              </a:rPr>
              <a:t> </a:t>
            </a:r>
            <a:r>
              <a:rPr lang="en-US" sz="1100" spc="-27" dirty="0">
                <a:latin typeface="Trebuchet MS"/>
                <a:cs typeface="Trebuchet MS"/>
              </a:rPr>
              <a:t>models</a:t>
            </a:r>
            <a:r>
              <a:rPr lang="en-US" sz="1100" spc="-44" dirty="0">
                <a:latin typeface="Trebuchet MS"/>
                <a:cs typeface="Trebuchet MS"/>
              </a:rPr>
              <a:t> </a:t>
            </a:r>
            <a:r>
              <a:rPr lang="en-US" sz="1100" dirty="0">
                <a:latin typeface="Trebuchet MS"/>
                <a:cs typeface="Trebuchet MS"/>
              </a:rPr>
              <a:t>is</a:t>
            </a:r>
            <a:r>
              <a:rPr lang="en-US" sz="1100" spc="-40" dirty="0">
                <a:latin typeface="Trebuchet MS"/>
                <a:cs typeface="Trebuchet MS"/>
              </a:rPr>
              <a:t> </a:t>
            </a:r>
            <a:r>
              <a:rPr lang="en-US" sz="1100" b="1" dirty="0">
                <a:latin typeface="Trebuchet MS"/>
                <a:cs typeface="Trebuchet MS"/>
              </a:rPr>
              <a:t>machine</a:t>
            </a:r>
            <a:r>
              <a:rPr lang="en-US" sz="1100" b="1" spc="-17" dirty="0">
                <a:latin typeface="Trebuchet MS"/>
                <a:cs typeface="Trebuchet MS"/>
              </a:rPr>
              <a:t> </a:t>
            </a:r>
            <a:r>
              <a:rPr lang="en-US" sz="1100" b="1" spc="-27" dirty="0">
                <a:latin typeface="Trebuchet MS"/>
                <a:cs typeface="Trebuchet MS"/>
              </a:rPr>
              <a:t>learning</a:t>
            </a:r>
            <a:r>
              <a:rPr lang="en-US" sz="1100" spc="-27" dirty="0">
                <a:latin typeface="Trebuchet MS"/>
                <a:cs typeface="Trebuchet MS"/>
              </a:rPr>
              <a:t>,</a:t>
            </a:r>
            <a:r>
              <a:rPr lang="en-US" sz="1100" spc="-44" dirty="0">
                <a:latin typeface="Trebuchet MS"/>
                <a:cs typeface="Trebuchet MS"/>
              </a:rPr>
              <a:t> </a:t>
            </a:r>
            <a:r>
              <a:rPr lang="en-US" sz="1100" spc="-20" dirty="0">
                <a:latin typeface="Trebuchet MS"/>
                <a:cs typeface="Trebuchet MS"/>
              </a:rPr>
              <a:t>which</a:t>
            </a:r>
            <a:r>
              <a:rPr lang="en-US" sz="1100" spc="-44" dirty="0">
                <a:latin typeface="Trebuchet MS"/>
                <a:cs typeface="Trebuchet MS"/>
              </a:rPr>
              <a:t> </a:t>
            </a:r>
            <a:r>
              <a:rPr lang="en-US" sz="1100" dirty="0">
                <a:latin typeface="Trebuchet MS"/>
                <a:cs typeface="Trebuchet MS"/>
              </a:rPr>
              <a:t>has</a:t>
            </a:r>
            <a:r>
              <a:rPr lang="en-US" sz="1100" spc="-44" dirty="0">
                <a:latin typeface="Trebuchet MS"/>
                <a:cs typeface="Trebuchet MS"/>
              </a:rPr>
              <a:t> </a:t>
            </a:r>
            <a:r>
              <a:rPr lang="en-US" sz="1100" spc="-40" dirty="0">
                <a:latin typeface="Trebuchet MS"/>
                <a:cs typeface="Trebuchet MS"/>
              </a:rPr>
              <a:t>been </a:t>
            </a:r>
            <a:r>
              <a:rPr lang="en-US" sz="1100" spc="-27" dirty="0">
                <a:latin typeface="Trebuchet MS"/>
                <a:cs typeface="Trebuchet MS"/>
              </a:rPr>
              <a:t>arguably</a:t>
            </a:r>
            <a:r>
              <a:rPr lang="en-US" sz="1100" spc="-47" dirty="0">
                <a:latin typeface="Trebuchet MS"/>
                <a:cs typeface="Trebuchet MS"/>
              </a:rPr>
              <a:t> </a:t>
            </a:r>
            <a:r>
              <a:rPr lang="en-US" sz="1100" spc="-27" dirty="0">
                <a:latin typeface="Trebuchet MS"/>
                <a:cs typeface="Trebuchet MS"/>
              </a:rPr>
              <a:t>the</a:t>
            </a:r>
            <a:r>
              <a:rPr lang="en-US" sz="1100" spc="-44" dirty="0">
                <a:latin typeface="Trebuchet MS"/>
                <a:cs typeface="Trebuchet MS"/>
              </a:rPr>
              <a:t> </a:t>
            </a:r>
            <a:r>
              <a:rPr lang="en-US" sz="1100" spc="-7" dirty="0">
                <a:latin typeface="Trebuchet MS"/>
                <a:cs typeface="Trebuchet MS"/>
              </a:rPr>
              <a:t>most</a:t>
            </a:r>
            <a:r>
              <a:rPr lang="en-US" sz="1100" spc="-44" dirty="0">
                <a:latin typeface="Trebuchet MS"/>
                <a:cs typeface="Trebuchet MS"/>
              </a:rPr>
              <a:t> </a:t>
            </a:r>
            <a:r>
              <a:rPr lang="en-US" sz="1100" spc="-40" dirty="0">
                <a:latin typeface="Trebuchet MS"/>
                <a:cs typeface="Trebuchet MS"/>
              </a:rPr>
              <a:t>crucial </a:t>
            </a:r>
            <a:r>
              <a:rPr lang="en-US" sz="1100" spc="-24" dirty="0">
                <a:latin typeface="Trebuchet MS"/>
                <a:cs typeface="Trebuchet MS"/>
              </a:rPr>
              <a:t>ingredient 	</a:t>
            </a:r>
            <a:r>
              <a:rPr lang="en-US" sz="1100" spc="-30" dirty="0">
                <a:latin typeface="Trebuchet MS"/>
                <a:cs typeface="Trebuchet MS"/>
              </a:rPr>
              <a:t>powering</a:t>
            </a:r>
            <a:r>
              <a:rPr lang="en-US" sz="1100" spc="-7" dirty="0">
                <a:latin typeface="Trebuchet MS"/>
                <a:cs typeface="Trebuchet MS"/>
              </a:rPr>
              <a:t> </a:t>
            </a:r>
            <a:r>
              <a:rPr lang="en-US" sz="1100" spc="-40" dirty="0">
                <a:latin typeface="Trebuchet MS"/>
                <a:cs typeface="Trebuchet MS"/>
              </a:rPr>
              <a:t>recent</a:t>
            </a:r>
            <a:r>
              <a:rPr lang="en-US" sz="1100" spc="-3" dirty="0">
                <a:latin typeface="Trebuchet MS"/>
                <a:cs typeface="Trebuchet MS"/>
              </a:rPr>
              <a:t> </a:t>
            </a:r>
            <a:r>
              <a:rPr lang="en-US" sz="1100" spc="-30" dirty="0">
                <a:latin typeface="Trebuchet MS"/>
                <a:cs typeface="Trebuchet MS"/>
              </a:rPr>
              <a:t>successes</a:t>
            </a:r>
            <a:r>
              <a:rPr lang="en-US" sz="1100" dirty="0">
                <a:latin typeface="Trebuchet MS"/>
                <a:cs typeface="Trebuchet MS"/>
              </a:rPr>
              <a:t> in</a:t>
            </a:r>
            <a:r>
              <a:rPr lang="en-US" sz="1100" spc="-3" dirty="0">
                <a:latin typeface="Trebuchet MS"/>
                <a:cs typeface="Trebuchet MS"/>
              </a:rPr>
              <a:t> </a:t>
            </a:r>
            <a:r>
              <a:rPr lang="en-US" sz="1100" dirty="0">
                <a:latin typeface="Trebuchet MS"/>
                <a:cs typeface="Trebuchet MS"/>
              </a:rPr>
              <a:t>AI. From</a:t>
            </a:r>
            <a:r>
              <a:rPr lang="en-US" sz="1100" spc="-3" dirty="0">
                <a:latin typeface="Trebuchet MS"/>
                <a:cs typeface="Trebuchet MS"/>
              </a:rPr>
              <a:t> </a:t>
            </a:r>
            <a:r>
              <a:rPr lang="en-US" sz="1100" dirty="0">
                <a:latin typeface="Trebuchet MS"/>
                <a:cs typeface="Trebuchet MS"/>
              </a:rPr>
              <a:t>a </a:t>
            </a:r>
            <a:r>
              <a:rPr lang="en-US" sz="1100" spc="-7" dirty="0">
                <a:latin typeface="Trebuchet MS"/>
                <a:cs typeface="Trebuchet MS"/>
              </a:rPr>
              <a:t>systems</a:t>
            </a:r>
            <a:r>
              <a:rPr lang="en-US" sz="1100" spc="-3" dirty="0">
                <a:latin typeface="Trebuchet MS"/>
                <a:cs typeface="Trebuchet MS"/>
              </a:rPr>
              <a:t> </a:t>
            </a:r>
            <a:r>
              <a:rPr lang="en-US" sz="1100" spc="-34" dirty="0">
                <a:latin typeface="Trebuchet MS"/>
                <a:cs typeface="Trebuchet MS"/>
              </a:rPr>
              <a:t>engineering</a:t>
            </a:r>
            <a:r>
              <a:rPr lang="en-US" sz="1100" spc="-3" dirty="0">
                <a:latin typeface="Trebuchet MS"/>
                <a:cs typeface="Trebuchet MS"/>
              </a:rPr>
              <a:t> </a:t>
            </a:r>
            <a:r>
              <a:rPr lang="en-US" sz="1100" spc="-40" dirty="0">
                <a:latin typeface="Trebuchet MS"/>
                <a:cs typeface="Trebuchet MS"/>
              </a:rPr>
              <a:t>perspective,</a:t>
            </a:r>
            <a:r>
              <a:rPr lang="en-US" sz="1100" spc="10" dirty="0">
                <a:latin typeface="Trebuchet MS"/>
                <a:cs typeface="Trebuchet MS"/>
              </a:rPr>
              <a:t> </a:t>
            </a:r>
            <a:r>
              <a:rPr lang="en-US" sz="1100" spc="-24" dirty="0">
                <a:latin typeface="Trebuchet MS"/>
                <a:cs typeface="Trebuchet MS"/>
              </a:rPr>
              <a:t>machine</a:t>
            </a:r>
            <a:r>
              <a:rPr lang="en-US" sz="1100" dirty="0">
                <a:latin typeface="Trebuchet MS"/>
                <a:cs typeface="Trebuchet MS"/>
              </a:rPr>
              <a:t> </a:t>
            </a:r>
            <a:r>
              <a:rPr lang="en-US" sz="1100" spc="-30" dirty="0">
                <a:latin typeface="Trebuchet MS"/>
                <a:cs typeface="Trebuchet MS"/>
              </a:rPr>
              <a:t>learning</a:t>
            </a:r>
            <a:r>
              <a:rPr lang="en-US" sz="1100" spc="-3" dirty="0">
                <a:latin typeface="Trebuchet MS"/>
                <a:cs typeface="Trebuchet MS"/>
              </a:rPr>
              <a:t> </a:t>
            </a:r>
            <a:r>
              <a:rPr lang="en-US" sz="1100" spc="-30" dirty="0">
                <a:latin typeface="Trebuchet MS"/>
                <a:cs typeface="Trebuchet MS"/>
              </a:rPr>
              <a:t>allows</a:t>
            </a:r>
            <a:r>
              <a:rPr lang="en-US" sz="1100" spc="-3" dirty="0">
                <a:latin typeface="Trebuchet MS"/>
                <a:cs typeface="Trebuchet MS"/>
              </a:rPr>
              <a:t> </a:t>
            </a:r>
            <a:r>
              <a:rPr lang="en-US" sz="1100" dirty="0">
                <a:latin typeface="Trebuchet MS"/>
                <a:cs typeface="Trebuchet MS"/>
              </a:rPr>
              <a:t>us </a:t>
            </a:r>
            <a:r>
              <a:rPr lang="en-US" sz="1100" spc="-17" dirty="0">
                <a:latin typeface="Trebuchet MS"/>
                <a:cs typeface="Trebuchet MS"/>
              </a:rPr>
              <a:t>to 	</a:t>
            </a:r>
            <a:r>
              <a:rPr lang="en-US" sz="1100" spc="-13" dirty="0">
                <a:latin typeface="Trebuchet MS"/>
                <a:cs typeface="Trebuchet MS"/>
              </a:rPr>
              <a:t>shift</a:t>
            </a:r>
            <a:r>
              <a:rPr lang="en-US" sz="1100" spc="-40"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34" dirty="0">
                <a:latin typeface="Trebuchet MS"/>
                <a:cs typeface="Trebuchet MS"/>
              </a:rPr>
              <a:t>information</a:t>
            </a:r>
            <a:r>
              <a:rPr lang="en-US" sz="1100" spc="-37" dirty="0">
                <a:latin typeface="Trebuchet MS"/>
                <a:cs typeface="Trebuchet MS"/>
              </a:rPr>
              <a:t> complexity</a:t>
            </a:r>
            <a:r>
              <a:rPr lang="en-US" sz="1100" spc="-40"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17" dirty="0">
                <a:latin typeface="Trebuchet MS"/>
                <a:cs typeface="Trebuchet MS"/>
              </a:rPr>
              <a:t>model</a:t>
            </a:r>
            <a:r>
              <a:rPr lang="en-US" sz="1100" spc="-40" dirty="0">
                <a:latin typeface="Trebuchet MS"/>
                <a:cs typeface="Trebuchet MS"/>
              </a:rPr>
              <a:t> </a:t>
            </a:r>
            <a:r>
              <a:rPr lang="en-US" sz="1100" dirty="0">
                <a:latin typeface="Trebuchet MS"/>
                <a:cs typeface="Trebuchet MS"/>
              </a:rPr>
              <a:t>from</a:t>
            </a:r>
            <a:r>
              <a:rPr lang="en-US" sz="1100" spc="-37" dirty="0">
                <a:latin typeface="Trebuchet MS"/>
                <a:cs typeface="Trebuchet MS"/>
              </a:rPr>
              <a:t> </a:t>
            </a:r>
            <a:r>
              <a:rPr lang="en-US" sz="1100" spc="-13" dirty="0">
                <a:latin typeface="Trebuchet MS"/>
                <a:cs typeface="Trebuchet MS"/>
              </a:rPr>
              <a:t>code</a:t>
            </a:r>
            <a:r>
              <a:rPr lang="en-US" sz="1100" spc="-37"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data,</a:t>
            </a:r>
            <a:r>
              <a:rPr lang="en-US" sz="1100" spc="-30" dirty="0">
                <a:latin typeface="Trebuchet MS"/>
                <a:cs typeface="Trebuchet MS"/>
              </a:rPr>
              <a:t> </a:t>
            </a:r>
            <a:r>
              <a:rPr lang="en-US" sz="1100" spc="-13" dirty="0">
                <a:latin typeface="Trebuchet MS"/>
                <a:cs typeface="Trebuchet MS"/>
              </a:rPr>
              <a:t>which</a:t>
            </a:r>
            <a:r>
              <a:rPr lang="en-US" sz="1100" spc="-37" dirty="0">
                <a:latin typeface="Trebuchet MS"/>
                <a:cs typeface="Trebuchet MS"/>
              </a:rPr>
              <a:t> </a:t>
            </a:r>
            <a:r>
              <a:rPr lang="en-US" sz="1100" dirty="0">
                <a:latin typeface="Trebuchet MS"/>
                <a:cs typeface="Trebuchet MS"/>
              </a:rPr>
              <a:t>is</a:t>
            </a:r>
            <a:r>
              <a:rPr lang="en-US" sz="1100" spc="-40" dirty="0">
                <a:latin typeface="Trebuchet MS"/>
                <a:cs typeface="Trebuchet MS"/>
              </a:rPr>
              <a:t> </a:t>
            </a:r>
            <a:r>
              <a:rPr lang="en-US" sz="1100" dirty="0">
                <a:latin typeface="Trebuchet MS"/>
                <a:cs typeface="Trebuchet MS"/>
              </a:rPr>
              <a:t>much</a:t>
            </a:r>
            <a:r>
              <a:rPr lang="en-US" sz="1100" spc="-37" dirty="0">
                <a:latin typeface="Trebuchet MS"/>
                <a:cs typeface="Trebuchet MS"/>
              </a:rPr>
              <a:t> easier </a:t>
            </a:r>
            <a:r>
              <a:rPr lang="en-US" sz="1100" dirty="0">
                <a:latin typeface="Trebuchet MS"/>
                <a:cs typeface="Trebuchet MS"/>
              </a:rPr>
              <a:t>to</a:t>
            </a:r>
            <a:r>
              <a:rPr lang="en-US" sz="1100" spc="-40" dirty="0">
                <a:latin typeface="Trebuchet MS"/>
                <a:cs typeface="Trebuchet MS"/>
              </a:rPr>
              <a:t> </a:t>
            </a:r>
            <a:r>
              <a:rPr lang="en-US" sz="1100" spc="-13" dirty="0">
                <a:latin typeface="Trebuchet MS"/>
                <a:cs typeface="Trebuchet MS"/>
              </a:rPr>
              <a:t>obtain</a:t>
            </a:r>
            <a:r>
              <a:rPr lang="en-US" sz="1100" spc="-37" dirty="0">
                <a:latin typeface="Trebuchet MS"/>
                <a:cs typeface="Trebuchet MS"/>
              </a:rPr>
              <a:t> </a:t>
            </a:r>
            <a:r>
              <a:rPr lang="en-US" sz="1100" spc="-7" dirty="0">
                <a:latin typeface="Trebuchet MS"/>
                <a:cs typeface="Trebuchet MS"/>
              </a:rPr>
              <a:t>(either 	</a:t>
            </a:r>
            <a:r>
              <a:rPr lang="en-US" sz="1100" spc="-30" dirty="0">
                <a:latin typeface="Trebuchet MS"/>
                <a:cs typeface="Trebuchet MS"/>
              </a:rPr>
              <a:t>naturally</a:t>
            </a:r>
            <a:r>
              <a:rPr lang="en-US" sz="1100" spc="-51" dirty="0">
                <a:latin typeface="Trebuchet MS"/>
                <a:cs typeface="Trebuchet MS"/>
              </a:rPr>
              <a:t> </a:t>
            </a:r>
            <a:r>
              <a:rPr lang="en-US" sz="1100" spc="-24" dirty="0">
                <a:latin typeface="Trebuchet MS"/>
                <a:cs typeface="Trebuchet MS"/>
              </a:rPr>
              <a:t>occurring</a:t>
            </a:r>
            <a:r>
              <a:rPr lang="en-US" sz="1100" spc="-47" dirty="0">
                <a:latin typeface="Trebuchet MS"/>
                <a:cs typeface="Trebuchet MS"/>
              </a:rPr>
              <a:t> </a:t>
            </a:r>
            <a:r>
              <a:rPr lang="en-US" sz="1100" dirty="0">
                <a:latin typeface="Trebuchet MS"/>
                <a:cs typeface="Trebuchet MS"/>
              </a:rPr>
              <a:t>or</a:t>
            </a:r>
            <a:r>
              <a:rPr lang="en-US" sz="1100" spc="-51" dirty="0">
                <a:latin typeface="Trebuchet MS"/>
                <a:cs typeface="Trebuchet MS"/>
              </a:rPr>
              <a:t> </a:t>
            </a:r>
            <a:r>
              <a:rPr lang="en-US" sz="1100" dirty="0">
                <a:latin typeface="Trebuchet MS"/>
                <a:cs typeface="Trebuchet MS"/>
              </a:rPr>
              <a:t>via</a:t>
            </a:r>
            <a:r>
              <a:rPr lang="en-US" sz="1100" spc="-47" dirty="0">
                <a:latin typeface="Trebuchet MS"/>
                <a:cs typeface="Trebuchet MS"/>
              </a:rPr>
              <a:t> </a:t>
            </a:r>
            <a:r>
              <a:rPr lang="en-US" sz="1100" spc="-7" dirty="0">
                <a:latin typeface="Trebuchet MS"/>
                <a:cs typeface="Trebuchet MS"/>
              </a:rPr>
              <a:t>crowdsourcing).</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dirty="0">
                <a:latin typeface="Trebuchet MS"/>
                <a:cs typeface="Trebuchet MS"/>
              </a:rPr>
              <a:t>The</a:t>
            </a:r>
            <a:r>
              <a:rPr lang="en-US" sz="1100" spc="-47" dirty="0">
                <a:latin typeface="Trebuchet MS"/>
                <a:cs typeface="Trebuchet MS"/>
              </a:rPr>
              <a:t> </a:t>
            </a:r>
            <a:r>
              <a:rPr lang="en-US" sz="1100" spc="-7" dirty="0">
                <a:latin typeface="Trebuchet MS"/>
                <a:cs typeface="Trebuchet MS"/>
              </a:rPr>
              <a:t>main</a:t>
            </a:r>
            <a:r>
              <a:rPr lang="en-US" sz="1100" spc="-34" dirty="0">
                <a:latin typeface="Trebuchet MS"/>
                <a:cs typeface="Trebuchet MS"/>
              </a:rPr>
              <a:t> </a:t>
            </a:r>
            <a:r>
              <a:rPr lang="en-US" sz="1100" spc="-40" dirty="0">
                <a:latin typeface="Trebuchet MS"/>
                <a:cs typeface="Trebuchet MS"/>
              </a:rPr>
              <a:t>conceptually</a:t>
            </a:r>
            <a:r>
              <a:rPr lang="en-US" sz="1100" spc="-37" dirty="0">
                <a:latin typeface="Trebuchet MS"/>
                <a:cs typeface="Trebuchet MS"/>
              </a:rPr>
              <a:t> </a:t>
            </a:r>
            <a:r>
              <a:rPr lang="en-US" sz="1100" spc="-24" dirty="0">
                <a:latin typeface="Trebuchet MS"/>
                <a:cs typeface="Trebuchet MS"/>
              </a:rPr>
              <a:t>magical</a:t>
            </a:r>
            <a:r>
              <a:rPr lang="en-US" sz="1100" spc="-34" dirty="0">
                <a:latin typeface="Trebuchet MS"/>
                <a:cs typeface="Trebuchet MS"/>
              </a:rPr>
              <a:t> </a:t>
            </a:r>
            <a:r>
              <a:rPr lang="en-US" sz="1100" spc="-20" dirty="0">
                <a:latin typeface="Trebuchet MS"/>
                <a:cs typeface="Trebuchet MS"/>
              </a:rPr>
              <a:t>part</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37" dirty="0">
                <a:latin typeface="Trebuchet MS"/>
                <a:cs typeface="Trebuchet MS"/>
              </a:rPr>
              <a:t>learning </a:t>
            </a:r>
            <a:r>
              <a:rPr lang="en-US" sz="1100" dirty="0">
                <a:latin typeface="Trebuchet MS"/>
                <a:cs typeface="Trebuchet MS"/>
              </a:rPr>
              <a:t>is</a:t>
            </a:r>
            <a:r>
              <a:rPr lang="en-US" sz="1100" spc="-34" dirty="0">
                <a:latin typeface="Trebuchet MS"/>
                <a:cs typeface="Trebuchet MS"/>
              </a:rPr>
              <a:t> </a:t>
            </a:r>
            <a:r>
              <a:rPr lang="en-US" sz="1100" spc="-7" dirty="0">
                <a:latin typeface="Trebuchet MS"/>
                <a:cs typeface="Trebuchet MS"/>
              </a:rPr>
              <a:t>that</a:t>
            </a:r>
            <a:r>
              <a:rPr lang="en-US" sz="1100" spc="-34" dirty="0">
                <a:latin typeface="Trebuchet MS"/>
                <a:cs typeface="Trebuchet MS"/>
              </a:rPr>
              <a:t> </a:t>
            </a:r>
            <a:r>
              <a:rPr lang="en-US" sz="1100" dirty="0">
                <a:latin typeface="Trebuchet MS"/>
                <a:cs typeface="Trebuchet MS"/>
              </a:rPr>
              <a:t>if</a:t>
            </a:r>
            <a:r>
              <a:rPr lang="en-US" sz="1100" spc="-34" dirty="0">
                <a:latin typeface="Trebuchet MS"/>
                <a:cs typeface="Trebuchet MS"/>
              </a:rPr>
              <a:t> </a:t>
            </a:r>
            <a:r>
              <a:rPr lang="en-US" sz="1100" spc="-20" dirty="0">
                <a:latin typeface="Trebuchet MS"/>
                <a:cs typeface="Trebuchet MS"/>
              </a:rPr>
              <a:t>done</a:t>
            </a:r>
            <a:r>
              <a:rPr lang="en-US" sz="1100" spc="-37" dirty="0">
                <a:latin typeface="Trebuchet MS"/>
                <a:cs typeface="Trebuchet MS"/>
              </a:rPr>
              <a:t> </a:t>
            </a:r>
            <a:r>
              <a:rPr lang="en-US" sz="1100" spc="-61" dirty="0">
                <a:latin typeface="Trebuchet MS"/>
                <a:cs typeface="Trebuchet MS"/>
              </a:rPr>
              <a:t>properly,</a:t>
            </a:r>
            <a:r>
              <a:rPr lang="en-US" sz="1100" spc="-20" dirty="0">
                <a:latin typeface="Trebuchet MS"/>
                <a:cs typeface="Trebuchet MS"/>
              </a:rPr>
              <a:t> the</a:t>
            </a:r>
            <a:r>
              <a:rPr lang="en-US" sz="1100" spc="-34" dirty="0">
                <a:latin typeface="Trebuchet MS"/>
                <a:cs typeface="Trebuchet MS"/>
              </a:rPr>
              <a:t> </a:t>
            </a:r>
            <a:r>
              <a:rPr lang="en-US" sz="1100" spc="-37" dirty="0">
                <a:latin typeface="Trebuchet MS"/>
                <a:cs typeface="Trebuchet MS"/>
              </a:rPr>
              <a:t>trained</a:t>
            </a:r>
            <a:r>
              <a:rPr lang="en-US" sz="1100" spc="-34" dirty="0">
                <a:latin typeface="Trebuchet MS"/>
                <a:cs typeface="Trebuchet MS"/>
              </a:rPr>
              <a:t> </a:t>
            </a:r>
            <a:r>
              <a:rPr lang="en-US" sz="1100" spc="-24" dirty="0">
                <a:latin typeface="Trebuchet MS"/>
                <a:cs typeface="Trebuchet MS"/>
              </a:rPr>
              <a:t>model</a:t>
            </a:r>
            <a:r>
              <a:rPr lang="en-US" sz="1100" spc="-34" dirty="0">
                <a:latin typeface="Trebuchet MS"/>
                <a:cs typeface="Trebuchet MS"/>
              </a:rPr>
              <a:t> </a:t>
            </a:r>
            <a:r>
              <a:rPr lang="en-US" sz="1100" spc="-30" dirty="0">
                <a:latin typeface="Trebuchet MS"/>
                <a:cs typeface="Trebuchet MS"/>
              </a:rPr>
              <a:t>will</a:t>
            </a:r>
            <a:r>
              <a:rPr lang="en-US" sz="1100" spc="-37" dirty="0">
                <a:latin typeface="Trebuchet MS"/>
                <a:cs typeface="Trebuchet MS"/>
              </a:rPr>
              <a:t> </a:t>
            </a:r>
            <a:r>
              <a:rPr lang="en-US" sz="1100" dirty="0">
                <a:latin typeface="Trebuchet MS"/>
                <a:cs typeface="Trebuchet MS"/>
              </a:rPr>
              <a:t>be</a:t>
            </a:r>
            <a:r>
              <a:rPr lang="en-US" sz="1100" spc="-34" dirty="0">
                <a:latin typeface="Trebuchet MS"/>
                <a:cs typeface="Trebuchet MS"/>
              </a:rPr>
              <a:t> </a:t>
            </a:r>
            <a:r>
              <a:rPr lang="en-US" sz="1100" spc="-37" dirty="0">
                <a:latin typeface="Trebuchet MS"/>
                <a:cs typeface="Trebuchet MS"/>
              </a:rPr>
              <a:t>able</a:t>
            </a:r>
            <a:r>
              <a:rPr lang="en-US" sz="1100" spc="-34" dirty="0">
                <a:latin typeface="Trebuchet MS"/>
                <a:cs typeface="Trebuchet MS"/>
              </a:rPr>
              <a:t> </a:t>
            </a:r>
            <a:r>
              <a:rPr lang="en-US" sz="1100" spc="-17" dirty="0">
                <a:latin typeface="Trebuchet MS"/>
                <a:cs typeface="Trebuchet MS"/>
              </a:rPr>
              <a:t>to 	</a:t>
            </a:r>
            <a:r>
              <a:rPr lang="en-US" sz="1100" spc="-37" dirty="0">
                <a:latin typeface="Trebuchet MS"/>
                <a:cs typeface="Trebuchet MS"/>
              </a:rPr>
              <a:t>produce</a:t>
            </a:r>
            <a:r>
              <a:rPr lang="en-US" sz="1100" spc="-47" dirty="0">
                <a:latin typeface="Trebuchet MS"/>
                <a:cs typeface="Trebuchet MS"/>
              </a:rPr>
              <a:t> </a:t>
            </a:r>
            <a:r>
              <a:rPr lang="en-US" sz="1100" dirty="0">
                <a:latin typeface="Trebuchet MS"/>
                <a:cs typeface="Trebuchet MS"/>
              </a:rPr>
              <a:t>good</a:t>
            </a:r>
            <a:r>
              <a:rPr lang="en-US" sz="1100" spc="-47" dirty="0">
                <a:latin typeface="Trebuchet MS"/>
                <a:cs typeface="Trebuchet MS"/>
              </a:rPr>
              <a:t> </a:t>
            </a:r>
            <a:r>
              <a:rPr lang="en-US" sz="1100" spc="-40" dirty="0">
                <a:latin typeface="Trebuchet MS"/>
                <a:cs typeface="Trebuchet MS"/>
              </a:rPr>
              <a:t>predictions</a:t>
            </a:r>
            <a:r>
              <a:rPr lang="en-US" sz="1100" spc="-37" dirty="0">
                <a:latin typeface="Trebuchet MS"/>
                <a:cs typeface="Trebuchet MS"/>
              </a:rPr>
              <a:t> beyond</a:t>
            </a:r>
            <a:r>
              <a:rPr lang="en-US" sz="1100" spc="-40" dirty="0">
                <a:latin typeface="Trebuchet MS"/>
                <a:cs typeface="Trebuchet MS"/>
              </a:rPr>
              <a:t> </a:t>
            </a:r>
            <a:r>
              <a:rPr lang="en-US" sz="1100" spc="-30" dirty="0">
                <a:latin typeface="Trebuchet MS"/>
                <a:cs typeface="Trebuchet MS"/>
              </a:rPr>
              <a:t>the</a:t>
            </a:r>
            <a:r>
              <a:rPr lang="en-US" sz="1100" spc="-37" dirty="0">
                <a:latin typeface="Trebuchet MS"/>
                <a:cs typeface="Trebuchet MS"/>
              </a:rPr>
              <a:t> </a:t>
            </a:r>
            <a:r>
              <a:rPr lang="en-US" sz="1100" spc="-30" dirty="0">
                <a:latin typeface="Trebuchet MS"/>
                <a:cs typeface="Trebuchet MS"/>
              </a:rPr>
              <a:t>set</a:t>
            </a:r>
            <a:r>
              <a:rPr lang="en-US" sz="1100" spc="-40" dirty="0">
                <a:latin typeface="Trebuchet MS"/>
                <a:cs typeface="Trebuchet MS"/>
              </a:rPr>
              <a:t> </a:t>
            </a:r>
            <a:r>
              <a:rPr lang="en-US" sz="1100" dirty="0">
                <a:latin typeface="Trebuchet MS"/>
                <a:cs typeface="Trebuchet MS"/>
              </a:rPr>
              <a:t>of</a:t>
            </a:r>
            <a:r>
              <a:rPr lang="en-US" sz="1100" spc="-40" dirty="0">
                <a:latin typeface="Trebuchet MS"/>
                <a:cs typeface="Trebuchet MS"/>
              </a:rPr>
              <a:t> </a:t>
            </a:r>
            <a:r>
              <a:rPr lang="en-US" sz="1100" spc="-24" dirty="0">
                <a:latin typeface="Trebuchet MS"/>
                <a:cs typeface="Trebuchet MS"/>
              </a:rPr>
              <a:t>training</a:t>
            </a:r>
            <a:r>
              <a:rPr lang="en-US" sz="1100" spc="-37" dirty="0">
                <a:latin typeface="Trebuchet MS"/>
                <a:cs typeface="Trebuchet MS"/>
              </a:rPr>
              <a:t> </a:t>
            </a:r>
            <a:r>
              <a:rPr lang="en-US" sz="1100" spc="-34" dirty="0">
                <a:latin typeface="Trebuchet MS"/>
                <a:cs typeface="Trebuchet MS"/>
              </a:rPr>
              <a:t>examples.</a:t>
            </a:r>
            <a:r>
              <a:rPr lang="en-US" sz="1100" spc="71" dirty="0">
                <a:latin typeface="Trebuchet MS"/>
                <a:cs typeface="Trebuchet MS"/>
              </a:rPr>
              <a:t> </a:t>
            </a:r>
            <a:r>
              <a:rPr lang="en-US" sz="1100" dirty="0">
                <a:latin typeface="Trebuchet MS"/>
                <a:cs typeface="Trebuchet MS"/>
              </a:rPr>
              <a:t>This</a:t>
            </a:r>
            <a:r>
              <a:rPr lang="en-US" sz="1100" spc="-37" dirty="0">
                <a:latin typeface="Trebuchet MS"/>
                <a:cs typeface="Trebuchet MS"/>
              </a:rPr>
              <a:t> </a:t>
            </a:r>
            <a:r>
              <a:rPr lang="en-US" sz="1100" spc="-44" dirty="0">
                <a:latin typeface="Trebuchet MS"/>
                <a:cs typeface="Trebuchet MS"/>
              </a:rPr>
              <a:t>leap</a:t>
            </a:r>
            <a:r>
              <a:rPr lang="en-US" sz="1100" spc="-40"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spc="-27" dirty="0">
                <a:latin typeface="Trebuchet MS"/>
                <a:cs typeface="Trebuchet MS"/>
              </a:rPr>
              <a:t>faith</a:t>
            </a:r>
            <a:r>
              <a:rPr lang="en-US" sz="1100" spc="-40"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spc="-54" dirty="0">
                <a:latin typeface="Trebuchet MS"/>
                <a:cs typeface="Trebuchet MS"/>
              </a:rPr>
              <a:t>called</a:t>
            </a:r>
            <a:r>
              <a:rPr lang="en-US" sz="1100" spc="-27" dirty="0">
                <a:latin typeface="Trebuchet MS"/>
                <a:cs typeface="Trebuchet MS"/>
              </a:rPr>
              <a:t> </a:t>
            </a:r>
            <a:r>
              <a:rPr lang="en-US" sz="1100" b="1" spc="-17" dirty="0">
                <a:latin typeface="Trebuchet MS"/>
                <a:cs typeface="Trebuchet MS"/>
              </a:rPr>
              <a:t>generalization</a:t>
            </a:r>
            <a:r>
              <a:rPr lang="en-US" sz="1100" spc="-17" dirty="0">
                <a:latin typeface="Trebuchet MS"/>
                <a:cs typeface="Trebuchet MS"/>
              </a:rPr>
              <a:t>, 	</a:t>
            </a:r>
            <a:r>
              <a:rPr lang="en-US" sz="1100" spc="-13" dirty="0">
                <a:latin typeface="Trebuchet MS"/>
                <a:cs typeface="Trebuchet MS"/>
              </a:rPr>
              <a:t>and</a:t>
            </a:r>
            <a:r>
              <a:rPr lang="en-US" sz="1100" spc="-71" dirty="0">
                <a:latin typeface="Trebuchet MS"/>
                <a:cs typeface="Trebuchet MS"/>
              </a:rPr>
              <a:t> </a:t>
            </a:r>
            <a:r>
              <a:rPr lang="en-US" sz="1100" spc="-34" dirty="0">
                <a:latin typeface="Trebuchet MS"/>
                <a:cs typeface="Trebuchet MS"/>
              </a:rPr>
              <a:t>is,</a:t>
            </a:r>
            <a:r>
              <a:rPr lang="en-US" sz="1100" spc="-47" dirty="0">
                <a:latin typeface="Trebuchet MS"/>
                <a:cs typeface="Trebuchet MS"/>
              </a:rPr>
              <a:t> </a:t>
            </a:r>
            <a:r>
              <a:rPr lang="en-US" sz="1100" spc="-51" dirty="0">
                <a:latin typeface="Trebuchet MS"/>
                <a:cs typeface="Trebuchet MS"/>
              </a:rPr>
              <a:t>explicitly</a:t>
            </a:r>
            <a:r>
              <a:rPr lang="en-US" sz="1100" spc="-30" dirty="0">
                <a:latin typeface="Trebuchet MS"/>
                <a:cs typeface="Trebuchet MS"/>
              </a:rPr>
              <a:t> </a:t>
            </a:r>
            <a:r>
              <a:rPr lang="en-US" sz="1100" spc="-20" dirty="0">
                <a:latin typeface="Trebuchet MS"/>
                <a:cs typeface="Trebuchet MS"/>
              </a:rPr>
              <a:t>or</a:t>
            </a:r>
            <a:r>
              <a:rPr lang="en-US" sz="1100" spc="-37" dirty="0">
                <a:latin typeface="Trebuchet MS"/>
                <a:cs typeface="Trebuchet MS"/>
              </a:rPr>
              <a:t> </a:t>
            </a:r>
            <a:r>
              <a:rPr lang="en-US" sz="1100" spc="-54" dirty="0">
                <a:latin typeface="Trebuchet MS"/>
                <a:cs typeface="Trebuchet MS"/>
              </a:rPr>
              <a:t>implicitly,</a:t>
            </a:r>
            <a:r>
              <a:rPr lang="en-US" sz="1100" spc="-30" dirty="0">
                <a:latin typeface="Trebuchet MS"/>
                <a:cs typeface="Trebuchet MS"/>
              </a:rPr>
              <a:t> </a:t>
            </a:r>
            <a:r>
              <a:rPr lang="en-US" sz="1100" dirty="0">
                <a:latin typeface="Trebuchet MS"/>
                <a:cs typeface="Trebuchet MS"/>
              </a:rPr>
              <a:t>at</a:t>
            </a:r>
            <a:r>
              <a:rPr lang="en-US" sz="1100" spc="-40" dirty="0">
                <a:latin typeface="Trebuchet MS"/>
                <a:cs typeface="Trebuchet MS"/>
              </a:rPr>
              <a:t> the </a:t>
            </a:r>
            <a:r>
              <a:rPr lang="en-US" sz="1100" spc="-51" dirty="0">
                <a:latin typeface="Trebuchet MS"/>
                <a:cs typeface="Trebuchet MS"/>
              </a:rPr>
              <a:t>heart</a:t>
            </a:r>
            <a:r>
              <a:rPr lang="en-US" sz="1100" spc="-30" dirty="0">
                <a:latin typeface="Trebuchet MS"/>
                <a:cs typeface="Trebuchet MS"/>
              </a:rPr>
              <a:t> </a:t>
            </a:r>
            <a:r>
              <a:rPr lang="en-US" sz="1100" spc="-7" dirty="0">
                <a:latin typeface="Trebuchet MS"/>
                <a:cs typeface="Trebuchet MS"/>
              </a:rPr>
              <a:t>of</a:t>
            </a:r>
            <a:r>
              <a:rPr lang="en-US" sz="1100" spc="-40" dirty="0">
                <a:latin typeface="Trebuchet MS"/>
                <a:cs typeface="Trebuchet MS"/>
              </a:rPr>
              <a:t> </a:t>
            </a:r>
            <a:r>
              <a:rPr lang="en-US" sz="1100" spc="-7" dirty="0">
                <a:latin typeface="Trebuchet MS"/>
                <a:cs typeface="Trebuchet MS"/>
              </a:rPr>
              <a:t>any</a:t>
            </a:r>
            <a:r>
              <a:rPr lang="en-US" sz="1100" spc="-37" dirty="0">
                <a:latin typeface="Trebuchet MS"/>
                <a:cs typeface="Trebuchet MS"/>
              </a:rPr>
              <a:t> </a:t>
            </a:r>
            <a:r>
              <a:rPr lang="en-US" sz="1100" spc="-44" dirty="0">
                <a:latin typeface="Trebuchet MS"/>
                <a:cs typeface="Trebuchet MS"/>
              </a:rPr>
              <a:t>machine</a:t>
            </a:r>
            <a:r>
              <a:rPr lang="en-US" sz="1100" spc="-37" dirty="0">
                <a:latin typeface="Trebuchet MS"/>
                <a:cs typeface="Trebuchet MS"/>
              </a:rPr>
              <a:t> </a:t>
            </a:r>
            <a:r>
              <a:rPr lang="en-US" sz="1100" spc="-47" dirty="0">
                <a:latin typeface="Trebuchet MS"/>
                <a:cs typeface="Trebuchet MS"/>
              </a:rPr>
              <a:t>learning</a:t>
            </a:r>
            <a:r>
              <a:rPr lang="en-US" sz="1100" spc="-34" dirty="0">
                <a:latin typeface="Trebuchet MS"/>
                <a:cs typeface="Trebuchet MS"/>
              </a:rPr>
              <a:t> </a:t>
            </a:r>
            <a:r>
              <a:rPr lang="en-US" sz="1100" spc="-24" dirty="0">
                <a:latin typeface="Trebuchet MS"/>
                <a:cs typeface="Trebuchet MS"/>
              </a:rPr>
              <a:t>algorithm.</a:t>
            </a:r>
            <a:r>
              <a:rPr lang="en-US" sz="1100" spc="81" dirty="0">
                <a:latin typeface="Trebuchet MS"/>
                <a:cs typeface="Trebuchet MS"/>
              </a:rPr>
              <a:t> </a:t>
            </a:r>
            <a:r>
              <a:rPr lang="en-US" sz="1100" dirty="0">
                <a:latin typeface="Trebuchet MS"/>
                <a:cs typeface="Trebuchet MS"/>
              </a:rPr>
              <a:t>This</a:t>
            </a:r>
            <a:r>
              <a:rPr lang="en-US" sz="1100" spc="-44" dirty="0">
                <a:latin typeface="Trebuchet MS"/>
                <a:cs typeface="Trebuchet MS"/>
              </a:rPr>
              <a:t> </a:t>
            </a:r>
            <a:r>
              <a:rPr lang="en-US" sz="1100" spc="-13" dirty="0">
                <a:latin typeface="Trebuchet MS"/>
                <a:cs typeface="Trebuchet MS"/>
              </a:rPr>
              <a:t>can</a:t>
            </a:r>
            <a:r>
              <a:rPr lang="en-US" sz="1100" spc="-37" dirty="0">
                <a:latin typeface="Trebuchet MS"/>
                <a:cs typeface="Trebuchet MS"/>
              </a:rPr>
              <a:t> </a:t>
            </a:r>
            <a:r>
              <a:rPr lang="en-US" sz="1100" spc="-54" dirty="0">
                <a:latin typeface="Trebuchet MS"/>
                <a:cs typeface="Trebuchet MS"/>
              </a:rPr>
              <a:t>even</a:t>
            </a:r>
            <a:r>
              <a:rPr lang="en-US" sz="1100" spc="-27" dirty="0">
                <a:latin typeface="Trebuchet MS"/>
                <a:cs typeface="Trebuchet MS"/>
              </a:rPr>
              <a:t> </a:t>
            </a:r>
            <a:r>
              <a:rPr lang="en-US" sz="1100" spc="-20" dirty="0">
                <a:latin typeface="Trebuchet MS"/>
                <a:cs typeface="Trebuchet MS"/>
              </a:rPr>
              <a:t>be</a:t>
            </a:r>
            <a:r>
              <a:rPr lang="en-US" sz="1100" spc="-40" dirty="0">
                <a:latin typeface="Trebuchet MS"/>
                <a:cs typeface="Trebuchet MS"/>
              </a:rPr>
              <a:t> </a:t>
            </a:r>
            <a:r>
              <a:rPr lang="en-US" sz="1100" spc="-27" dirty="0">
                <a:latin typeface="Trebuchet MS"/>
                <a:cs typeface="Trebuchet MS"/>
              </a:rPr>
              <a:t>formalized 	</a:t>
            </a:r>
            <a:r>
              <a:rPr lang="en-US" sz="1100" dirty="0">
                <a:latin typeface="Trebuchet MS"/>
                <a:cs typeface="Trebuchet MS"/>
              </a:rPr>
              <a:t>using</a:t>
            </a:r>
            <a:r>
              <a:rPr lang="en-US" sz="1100" spc="-44" dirty="0">
                <a:latin typeface="Trebuchet MS"/>
                <a:cs typeface="Trebuchet MS"/>
              </a:rPr>
              <a:t> </a:t>
            </a:r>
            <a:r>
              <a:rPr lang="en-US" sz="1100" spc="-7" dirty="0">
                <a:latin typeface="Trebuchet MS"/>
                <a:cs typeface="Trebuchet MS"/>
              </a:rPr>
              <a:t>tools</a:t>
            </a:r>
            <a:r>
              <a:rPr lang="en-US" sz="1100" spc="-37" dirty="0">
                <a:latin typeface="Trebuchet MS"/>
                <a:cs typeface="Trebuchet MS"/>
              </a:rPr>
              <a:t> </a:t>
            </a:r>
            <a:r>
              <a:rPr lang="en-US" sz="1100" spc="-13" dirty="0">
                <a:latin typeface="Trebuchet MS"/>
                <a:cs typeface="Trebuchet MS"/>
              </a:rPr>
              <a:t>from</a:t>
            </a:r>
            <a:r>
              <a:rPr lang="en-US" sz="1100" spc="-40" dirty="0">
                <a:latin typeface="Trebuchet MS"/>
                <a:cs typeface="Trebuchet MS"/>
              </a:rPr>
              <a:t> probability</a:t>
            </a:r>
            <a:r>
              <a:rPr lang="en-US" sz="1100" spc="-37" dirty="0">
                <a:latin typeface="Trebuchet MS"/>
                <a:cs typeface="Trebuchet MS"/>
              </a:rPr>
              <a:t> </a:t>
            </a:r>
            <a:r>
              <a:rPr lang="en-US" sz="1100" dirty="0">
                <a:latin typeface="Trebuchet MS"/>
                <a:cs typeface="Trebuchet MS"/>
              </a:rPr>
              <a:t>and</a:t>
            </a:r>
            <a:r>
              <a:rPr lang="en-US" sz="1100" spc="-40" dirty="0">
                <a:latin typeface="Trebuchet MS"/>
                <a:cs typeface="Trebuchet MS"/>
              </a:rPr>
              <a:t> </a:t>
            </a:r>
            <a:r>
              <a:rPr lang="en-US" sz="1100" spc="-34" dirty="0">
                <a:latin typeface="Trebuchet MS"/>
                <a:cs typeface="Trebuchet MS"/>
              </a:rPr>
              <a:t>statistical</a:t>
            </a:r>
            <a:r>
              <a:rPr lang="en-US" sz="1100" spc="-40" dirty="0">
                <a:latin typeface="Trebuchet MS"/>
                <a:cs typeface="Trebuchet MS"/>
              </a:rPr>
              <a:t> </a:t>
            </a:r>
            <a:r>
              <a:rPr lang="en-US" sz="1100" spc="-44" dirty="0">
                <a:latin typeface="Trebuchet MS"/>
                <a:cs typeface="Trebuchet MS"/>
              </a:rPr>
              <a:t>learning</a:t>
            </a:r>
            <a:r>
              <a:rPr lang="en-US" sz="1100" spc="-37" dirty="0">
                <a:latin typeface="Trebuchet MS"/>
                <a:cs typeface="Trebuchet MS"/>
              </a:rPr>
              <a:t> </a:t>
            </a:r>
            <a:r>
              <a:rPr lang="en-US" sz="1100" spc="-7" dirty="0">
                <a:latin typeface="Trebuchet MS"/>
                <a:cs typeface="Trebuchet MS"/>
              </a:rPr>
              <a:t>theory.</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2539948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We</a:t>
            </a:r>
            <a:r>
              <a:rPr lang="en-US" sz="1100" spc="-37" dirty="0">
                <a:latin typeface="Trebuchet MS"/>
                <a:cs typeface="Trebuchet MS"/>
              </a:rPr>
              <a:t> </a:t>
            </a:r>
            <a:r>
              <a:rPr lang="en-US" sz="1100" dirty="0">
                <a:latin typeface="Trebuchet MS"/>
                <a:cs typeface="Trebuchet MS"/>
              </a:rPr>
              <a:t>now</a:t>
            </a:r>
            <a:r>
              <a:rPr lang="en-US" sz="1100" spc="-37" dirty="0">
                <a:latin typeface="Trebuchet MS"/>
                <a:cs typeface="Trebuchet MS"/>
              </a:rPr>
              <a:t> </a:t>
            </a:r>
            <a:r>
              <a:rPr lang="en-US" sz="1100" spc="-30" dirty="0">
                <a:latin typeface="Trebuchet MS"/>
                <a:cs typeface="Trebuchet MS"/>
              </a:rPr>
              <a:t>embark</a:t>
            </a:r>
            <a:r>
              <a:rPr lang="en-US" sz="1100" spc="-34"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dirty="0">
                <a:latin typeface="Trebuchet MS"/>
                <a:cs typeface="Trebuchet MS"/>
              </a:rPr>
              <a:t>our</a:t>
            </a:r>
            <a:r>
              <a:rPr lang="en-US" sz="1100" spc="-34" dirty="0">
                <a:latin typeface="Trebuchet MS"/>
                <a:cs typeface="Trebuchet MS"/>
              </a:rPr>
              <a:t> </a:t>
            </a:r>
            <a:r>
              <a:rPr lang="en-US" sz="1100" dirty="0">
                <a:latin typeface="Trebuchet MS"/>
                <a:cs typeface="Trebuchet MS"/>
              </a:rPr>
              <a:t>tour</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7"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this</a:t>
            </a:r>
            <a:r>
              <a:rPr lang="en-US" sz="1100" spc="-37" dirty="0">
                <a:latin typeface="Trebuchet MS"/>
                <a:cs typeface="Trebuchet MS"/>
              </a:rPr>
              <a:t> </a:t>
            </a:r>
            <a:r>
              <a:rPr lang="en-US" sz="1100" spc="-7" dirty="0">
                <a:latin typeface="Trebuchet MS"/>
                <a:cs typeface="Trebuchet MS"/>
              </a:rPr>
              <a:t>course.</a:t>
            </a:r>
            <a:r>
              <a:rPr lang="en-US" sz="1100" spc="101"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spc="-30" dirty="0">
                <a:latin typeface="Trebuchet MS"/>
                <a:cs typeface="Trebuchet MS"/>
              </a:rPr>
              <a:t>correspond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types</a:t>
            </a:r>
            <a:r>
              <a:rPr lang="en-US" sz="1100" spc="-37"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spc="-13" dirty="0">
                <a:latin typeface="Trebuchet MS"/>
                <a:cs typeface="Trebuchet MS"/>
              </a:rPr>
              <a:t>that 	</a:t>
            </a:r>
            <a:r>
              <a:rPr lang="en-US" sz="1100" spc="-67" dirty="0">
                <a:latin typeface="Trebuchet MS"/>
                <a:cs typeface="Trebuchet MS"/>
              </a:rPr>
              <a:t>we</a:t>
            </a:r>
            <a:r>
              <a:rPr lang="en-US" sz="1100" spc="-17" dirty="0">
                <a:latin typeface="Trebuchet MS"/>
                <a:cs typeface="Trebuchet MS"/>
              </a:rPr>
              <a:t> </a:t>
            </a:r>
            <a:r>
              <a:rPr lang="en-US" sz="1100" dirty="0">
                <a:latin typeface="Trebuchet MS"/>
                <a:cs typeface="Trebuchet MS"/>
              </a:rPr>
              <a:t>can</a:t>
            </a:r>
            <a:r>
              <a:rPr lang="en-US" sz="1100" spc="-57" dirty="0">
                <a:latin typeface="Trebuchet MS"/>
                <a:cs typeface="Trebuchet MS"/>
              </a:rPr>
              <a:t> </a:t>
            </a:r>
            <a:r>
              <a:rPr lang="en-US" sz="1100" spc="-13" dirty="0">
                <a:latin typeface="Trebuchet MS"/>
                <a:cs typeface="Trebuchet MS"/>
              </a:rPr>
              <a:t>use</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4" dirty="0">
                <a:latin typeface="Trebuchet MS"/>
                <a:cs typeface="Trebuchet MS"/>
              </a:rPr>
              <a:t>represent</a:t>
            </a:r>
            <a:r>
              <a:rPr lang="en-US" sz="1100" spc="-27" dirty="0">
                <a:latin typeface="Trebuchet MS"/>
                <a:cs typeface="Trebuchet MS"/>
              </a:rPr>
              <a:t> </a:t>
            </a:r>
            <a:r>
              <a:rPr lang="en-US" sz="1100" spc="-54" dirty="0">
                <a:latin typeface="Trebuchet MS"/>
                <a:cs typeface="Trebuchet MS"/>
              </a:rPr>
              <a:t>real-</a:t>
            </a:r>
            <a:r>
              <a:rPr lang="en-US" sz="1100" spc="-51" dirty="0">
                <a:latin typeface="Trebuchet MS"/>
                <a:cs typeface="Trebuchet MS"/>
              </a:rPr>
              <a:t>world</a:t>
            </a:r>
            <a:r>
              <a:rPr lang="en-US" sz="1100" spc="-34" dirty="0">
                <a:latin typeface="Trebuchet MS"/>
                <a:cs typeface="Trebuchet MS"/>
              </a:rPr>
              <a:t> </a:t>
            </a:r>
            <a:r>
              <a:rPr lang="en-US" sz="1100" dirty="0">
                <a:latin typeface="Trebuchet MS"/>
                <a:cs typeface="Trebuchet MS"/>
              </a:rPr>
              <a:t>tasks.</a:t>
            </a:r>
            <a:r>
              <a:rPr lang="en-US" sz="1100" spc="6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topics</a:t>
            </a:r>
            <a:r>
              <a:rPr lang="en-US" sz="1100" spc="-34" dirty="0">
                <a:latin typeface="Trebuchet MS"/>
                <a:cs typeface="Trebuchet MS"/>
              </a:rPr>
              <a:t> will</a:t>
            </a:r>
            <a:r>
              <a:rPr lang="en-US" sz="1100" spc="-30"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40" dirty="0">
                <a:latin typeface="Trebuchet MS"/>
                <a:cs typeface="Trebuchet MS"/>
              </a:rPr>
              <a:t>sense</a:t>
            </a:r>
            <a:r>
              <a:rPr lang="en-US" sz="1100" spc="-30" dirty="0">
                <a:latin typeface="Trebuchet MS"/>
                <a:cs typeface="Trebuchet MS"/>
              </a:rPr>
              <a:t> </a:t>
            </a:r>
            <a:r>
              <a:rPr lang="en-US" sz="1100" spc="-34" dirty="0">
                <a:latin typeface="Trebuchet MS"/>
                <a:cs typeface="Trebuchet MS"/>
              </a:rPr>
              <a:t>advance </a:t>
            </a:r>
            <a:r>
              <a:rPr lang="en-US" sz="1100" spc="-13" dirty="0">
                <a:latin typeface="Trebuchet MS"/>
                <a:cs typeface="Trebuchet MS"/>
              </a:rPr>
              <a:t>from</a:t>
            </a:r>
            <a:r>
              <a:rPr lang="en-US" sz="1100" spc="-30" dirty="0">
                <a:latin typeface="Trebuchet MS"/>
                <a:cs typeface="Trebuchet MS"/>
              </a:rPr>
              <a:t> </a:t>
            </a:r>
            <a:r>
              <a:rPr lang="en-US" sz="1100" spc="-71" dirty="0">
                <a:latin typeface="Trebuchet MS"/>
                <a:cs typeface="Trebuchet MS"/>
              </a:rPr>
              <a:t>low-</a:t>
            </a:r>
            <a:r>
              <a:rPr lang="en-US" sz="1100" spc="-44" dirty="0">
                <a:latin typeface="Trebuchet MS"/>
                <a:cs typeface="Trebuchet MS"/>
              </a:rPr>
              <a:t>level</a:t>
            </a:r>
            <a:r>
              <a:rPr lang="en-US" sz="1100" spc="-34" dirty="0">
                <a:latin typeface="Trebuchet MS"/>
                <a:cs typeface="Trebuchet MS"/>
              </a:rPr>
              <a:t> </a:t>
            </a:r>
            <a:r>
              <a:rPr lang="en-US" sz="1100" spc="-47" dirty="0">
                <a:latin typeface="Trebuchet MS"/>
                <a:cs typeface="Trebuchet MS"/>
              </a:rPr>
              <a:t>intelligence</a:t>
            </a:r>
            <a:r>
              <a:rPr lang="en-US" sz="1100" spc="-30" dirty="0">
                <a:latin typeface="Trebuchet MS"/>
                <a:cs typeface="Trebuchet MS"/>
              </a:rPr>
              <a:t> </a:t>
            </a:r>
            <a:r>
              <a:rPr lang="en-US" sz="1100" spc="-17" dirty="0">
                <a:latin typeface="Trebuchet MS"/>
                <a:cs typeface="Trebuchet MS"/>
              </a:rPr>
              <a:t>to 	</a:t>
            </a:r>
            <a:r>
              <a:rPr lang="en-US" sz="1100" spc="-54" dirty="0">
                <a:latin typeface="Trebuchet MS"/>
                <a:cs typeface="Trebuchet MS"/>
              </a:rPr>
              <a:t>high-</a:t>
            </a:r>
            <a:r>
              <a:rPr lang="en-US" sz="1100" spc="-24" dirty="0">
                <a:latin typeface="Trebuchet MS"/>
                <a:cs typeface="Trebuchet MS"/>
              </a:rPr>
              <a:t>level</a:t>
            </a:r>
            <a:r>
              <a:rPr lang="en-US" sz="1100" spc="-47" dirty="0">
                <a:latin typeface="Trebuchet MS"/>
                <a:cs typeface="Trebuchet MS"/>
              </a:rPr>
              <a:t> </a:t>
            </a:r>
            <a:r>
              <a:rPr lang="en-US" sz="1100" spc="-51" dirty="0">
                <a:latin typeface="Trebuchet MS"/>
                <a:cs typeface="Trebuchet MS"/>
              </a:rPr>
              <a:t>intelligence,</a:t>
            </a:r>
            <a:r>
              <a:rPr lang="en-US" sz="1100" spc="-30" dirty="0">
                <a:latin typeface="Trebuchet MS"/>
                <a:cs typeface="Trebuchet MS"/>
              </a:rPr>
              <a:t> </a:t>
            </a:r>
            <a:r>
              <a:rPr lang="en-US" sz="1100" spc="-27" dirty="0">
                <a:latin typeface="Trebuchet MS"/>
                <a:cs typeface="Trebuchet MS"/>
              </a:rPr>
              <a:t>evolving</a:t>
            </a:r>
            <a:r>
              <a:rPr lang="en-US" sz="1100" spc="-34" dirty="0">
                <a:latin typeface="Trebuchet MS"/>
                <a:cs typeface="Trebuchet MS"/>
              </a:rPr>
              <a:t> </a:t>
            </a:r>
            <a:r>
              <a:rPr lang="en-US" sz="1100" spc="-13" dirty="0">
                <a:latin typeface="Trebuchet MS"/>
                <a:cs typeface="Trebuchet MS"/>
              </a:rPr>
              <a:t>from</a:t>
            </a:r>
            <a:r>
              <a:rPr lang="en-US" sz="1100" spc="-37" dirty="0">
                <a:latin typeface="Trebuchet MS"/>
                <a:cs typeface="Trebuchet MS"/>
              </a:rPr>
              <a:t> </a:t>
            </a:r>
            <a:r>
              <a:rPr lang="en-US" sz="1100" spc="-20" dirty="0">
                <a:latin typeface="Trebuchet MS"/>
                <a:cs typeface="Trebuchet MS"/>
              </a:rPr>
              <a:t>models</a:t>
            </a:r>
            <a:r>
              <a:rPr lang="en-US" sz="1100" spc="-34" dirty="0">
                <a:latin typeface="Trebuchet MS"/>
                <a:cs typeface="Trebuchet MS"/>
              </a:rPr>
              <a:t> </a:t>
            </a:r>
            <a:r>
              <a:rPr lang="en-US" sz="1100" dirty="0">
                <a:latin typeface="Trebuchet MS"/>
                <a:cs typeface="Trebuchet MS"/>
              </a:rPr>
              <a:t>that</a:t>
            </a:r>
            <a:r>
              <a:rPr lang="en-US" sz="1100" spc="-37" dirty="0">
                <a:latin typeface="Trebuchet MS"/>
                <a:cs typeface="Trebuchet MS"/>
              </a:rPr>
              <a:t> </a:t>
            </a:r>
            <a:r>
              <a:rPr lang="en-US" sz="1100" spc="-17" dirty="0">
                <a:latin typeface="Trebuchet MS"/>
                <a:cs typeface="Trebuchet MS"/>
              </a:rPr>
              <a:t>simply</a:t>
            </a:r>
            <a:r>
              <a:rPr lang="en-US" sz="1100" spc="-34" dirty="0">
                <a:latin typeface="Trebuchet MS"/>
                <a:cs typeface="Trebuchet MS"/>
              </a:rPr>
              <a:t> </a:t>
            </a:r>
            <a:r>
              <a:rPr lang="en-US" sz="1100" spc="-27" dirty="0">
                <a:latin typeface="Trebuchet MS"/>
                <a:cs typeface="Trebuchet MS"/>
              </a:rPr>
              <a:t>make</a:t>
            </a:r>
            <a:r>
              <a:rPr lang="en-US" sz="1100" spc="-3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57" dirty="0">
                <a:latin typeface="Trebuchet MS"/>
                <a:cs typeface="Trebuchet MS"/>
              </a:rPr>
              <a:t>reflex</a:t>
            </a:r>
            <a:r>
              <a:rPr lang="en-US" sz="1100" spc="-24" dirty="0">
                <a:latin typeface="Trebuchet MS"/>
                <a:cs typeface="Trebuchet MS"/>
              </a:rPr>
              <a:t> </a:t>
            </a:r>
            <a:r>
              <a:rPr lang="en-US" sz="1100" spc="-30" dirty="0">
                <a:latin typeface="Trebuchet MS"/>
                <a:cs typeface="Trebuchet MS"/>
              </a:rPr>
              <a:t>decision</a:t>
            </a:r>
            <a:r>
              <a:rPr lang="en-US" sz="1100" spc="-3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37" dirty="0">
                <a:latin typeface="Trebuchet MS"/>
                <a:cs typeface="Trebuchet MS"/>
              </a:rPr>
              <a:t>are</a:t>
            </a:r>
            <a:r>
              <a:rPr lang="en-US" sz="1100" spc="-34" dirty="0">
                <a:latin typeface="Trebuchet MS"/>
                <a:cs typeface="Trebuchet MS"/>
              </a:rPr>
              <a:t> </a:t>
            </a:r>
            <a:r>
              <a:rPr lang="en-US" sz="1100" spc="-7" dirty="0">
                <a:latin typeface="Trebuchet MS"/>
                <a:cs typeface="Trebuchet MS"/>
              </a:rPr>
              <a:t>based 	</a:t>
            </a:r>
            <a:r>
              <a:rPr lang="en-US" sz="1100" dirty="0">
                <a:latin typeface="Trebuchet MS"/>
                <a:cs typeface="Trebuchet MS"/>
              </a:rPr>
              <a:t>on</a:t>
            </a:r>
            <a:r>
              <a:rPr lang="en-US" sz="1100" spc="-13" dirty="0">
                <a:latin typeface="Trebuchet MS"/>
                <a:cs typeface="Trebuchet MS"/>
              </a:rPr>
              <a:t> </a:t>
            </a:r>
            <a:r>
              <a:rPr lang="en-US" sz="1100" spc="-34" dirty="0">
                <a:latin typeface="Trebuchet MS"/>
                <a:cs typeface="Trebuchet MS"/>
              </a:rPr>
              <a:t>logical</a:t>
            </a:r>
            <a:r>
              <a:rPr lang="en-US" sz="1100" spc="-13"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757023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We</a:t>
            </a:r>
            <a:r>
              <a:rPr lang="en-US" sz="1100" spc="-37" dirty="0">
                <a:latin typeface="Trebuchet MS"/>
                <a:cs typeface="Trebuchet MS"/>
              </a:rPr>
              <a:t> </a:t>
            </a:r>
            <a:r>
              <a:rPr lang="en-US" sz="1100" dirty="0">
                <a:latin typeface="Trebuchet MS"/>
                <a:cs typeface="Trebuchet MS"/>
              </a:rPr>
              <a:t>now</a:t>
            </a:r>
            <a:r>
              <a:rPr lang="en-US" sz="1100" spc="-37" dirty="0">
                <a:latin typeface="Trebuchet MS"/>
                <a:cs typeface="Trebuchet MS"/>
              </a:rPr>
              <a:t> </a:t>
            </a:r>
            <a:r>
              <a:rPr lang="en-US" sz="1100" spc="-30" dirty="0">
                <a:latin typeface="Trebuchet MS"/>
                <a:cs typeface="Trebuchet MS"/>
              </a:rPr>
              <a:t>embark</a:t>
            </a:r>
            <a:r>
              <a:rPr lang="en-US" sz="1100" spc="-34"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dirty="0">
                <a:latin typeface="Trebuchet MS"/>
                <a:cs typeface="Trebuchet MS"/>
              </a:rPr>
              <a:t>our</a:t>
            </a:r>
            <a:r>
              <a:rPr lang="en-US" sz="1100" spc="-34" dirty="0">
                <a:latin typeface="Trebuchet MS"/>
                <a:cs typeface="Trebuchet MS"/>
              </a:rPr>
              <a:t> </a:t>
            </a:r>
            <a:r>
              <a:rPr lang="en-US" sz="1100" dirty="0">
                <a:latin typeface="Trebuchet MS"/>
                <a:cs typeface="Trebuchet MS"/>
              </a:rPr>
              <a:t>tour</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7"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this</a:t>
            </a:r>
            <a:r>
              <a:rPr lang="en-US" sz="1100" spc="-37" dirty="0">
                <a:latin typeface="Trebuchet MS"/>
                <a:cs typeface="Trebuchet MS"/>
              </a:rPr>
              <a:t> </a:t>
            </a:r>
            <a:r>
              <a:rPr lang="en-US" sz="1100" spc="-7" dirty="0">
                <a:latin typeface="Trebuchet MS"/>
                <a:cs typeface="Trebuchet MS"/>
              </a:rPr>
              <a:t>course.</a:t>
            </a:r>
            <a:r>
              <a:rPr lang="en-US" sz="1100" spc="101"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spc="-30" dirty="0">
                <a:latin typeface="Trebuchet MS"/>
                <a:cs typeface="Trebuchet MS"/>
              </a:rPr>
              <a:t>correspond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types</a:t>
            </a:r>
            <a:r>
              <a:rPr lang="en-US" sz="1100" spc="-37"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spc="-13" dirty="0">
                <a:latin typeface="Trebuchet MS"/>
                <a:cs typeface="Trebuchet MS"/>
              </a:rPr>
              <a:t>that 	</a:t>
            </a:r>
            <a:r>
              <a:rPr lang="en-US" sz="1100" spc="-67" dirty="0">
                <a:latin typeface="Trebuchet MS"/>
                <a:cs typeface="Trebuchet MS"/>
              </a:rPr>
              <a:t>we</a:t>
            </a:r>
            <a:r>
              <a:rPr lang="en-US" sz="1100" spc="-17" dirty="0">
                <a:latin typeface="Trebuchet MS"/>
                <a:cs typeface="Trebuchet MS"/>
              </a:rPr>
              <a:t> </a:t>
            </a:r>
            <a:r>
              <a:rPr lang="en-US" sz="1100" dirty="0">
                <a:latin typeface="Trebuchet MS"/>
                <a:cs typeface="Trebuchet MS"/>
              </a:rPr>
              <a:t>can</a:t>
            </a:r>
            <a:r>
              <a:rPr lang="en-US" sz="1100" spc="-57" dirty="0">
                <a:latin typeface="Trebuchet MS"/>
                <a:cs typeface="Trebuchet MS"/>
              </a:rPr>
              <a:t> </a:t>
            </a:r>
            <a:r>
              <a:rPr lang="en-US" sz="1100" spc="-13" dirty="0">
                <a:latin typeface="Trebuchet MS"/>
                <a:cs typeface="Trebuchet MS"/>
              </a:rPr>
              <a:t>use</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4" dirty="0">
                <a:latin typeface="Trebuchet MS"/>
                <a:cs typeface="Trebuchet MS"/>
              </a:rPr>
              <a:t>represent</a:t>
            </a:r>
            <a:r>
              <a:rPr lang="en-US" sz="1100" spc="-27" dirty="0">
                <a:latin typeface="Trebuchet MS"/>
                <a:cs typeface="Trebuchet MS"/>
              </a:rPr>
              <a:t> </a:t>
            </a:r>
            <a:r>
              <a:rPr lang="en-US" sz="1100" spc="-54" dirty="0">
                <a:latin typeface="Trebuchet MS"/>
                <a:cs typeface="Trebuchet MS"/>
              </a:rPr>
              <a:t>real-</a:t>
            </a:r>
            <a:r>
              <a:rPr lang="en-US" sz="1100" spc="-51" dirty="0">
                <a:latin typeface="Trebuchet MS"/>
                <a:cs typeface="Trebuchet MS"/>
              </a:rPr>
              <a:t>world</a:t>
            </a:r>
            <a:r>
              <a:rPr lang="en-US" sz="1100" spc="-34" dirty="0">
                <a:latin typeface="Trebuchet MS"/>
                <a:cs typeface="Trebuchet MS"/>
              </a:rPr>
              <a:t> </a:t>
            </a:r>
            <a:r>
              <a:rPr lang="en-US" sz="1100" dirty="0">
                <a:latin typeface="Trebuchet MS"/>
                <a:cs typeface="Trebuchet MS"/>
              </a:rPr>
              <a:t>tasks.</a:t>
            </a:r>
            <a:r>
              <a:rPr lang="en-US" sz="1100" spc="6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topics</a:t>
            </a:r>
            <a:r>
              <a:rPr lang="en-US" sz="1100" spc="-34" dirty="0">
                <a:latin typeface="Trebuchet MS"/>
                <a:cs typeface="Trebuchet MS"/>
              </a:rPr>
              <a:t> will</a:t>
            </a:r>
            <a:r>
              <a:rPr lang="en-US" sz="1100" spc="-30"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40" dirty="0">
                <a:latin typeface="Trebuchet MS"/>
                <a:cs typeface="Trebuchet MS"/>
              </a:rPr>
              <a:t>sense</a:t>
            </a:r>
            <a:r>
              <a:rPr lang="en-US" sz="1100" spc="-30" dirty="0">
                <a:latin typeface="Trebuchet MS"/>
                <a:cs typeface="Trebuchet MS"/>
              </a:rPr>
              <a:t> </a:t>
            </a:r>
            <a:r>
              <a:rPr lang="en-US" sz="1100" spc="-34" dirty="0">
                <a:latin typeface="Trebuchet MS"/>
                <a:cs typeface="Trebuchet MS"/>
              </a:rPr>
              <a:t>advance </a:t>
            </a:r>
            <a:r>
              <a:rPr lang="en-US" sz="1100" spc="-13" dirty="0">
                <a:latin typeface="Trebuchet MS"/>
                <a:cs typeface="Trebuchet MS"/>
              </a:rPr>
              <a:t>from</a:t>
            </a:r>
            <a:r>
              <a:rPr lang="en-US" sz="1100" spc="-30" dirty="0">
                <a:latin typeface="Trebuchet MS"/>
                <a:cs typeface="Trebuchet MS"/>
              </a:rPr>
              <a:t> </a:t>
            </a:r>
            <a:r>
              <a:rPr lang="en-US" sz="1100" spc="-71" dirty="0">
                <a:latin typeface="Trebuchet MS"/>
                <a:cs typeface="Trebuchet MS"/>
              </a:rPr>
              <a:t>low-</a:t>
            </a:r>
            <a:r>
              <a:rPr lang="en-US" sz="1100" spc="-44" dirty="0">
                <a:latin typeface="Trebuchet MS"/>
                <a:cs typeface="Trebuchet MS"/>
              </a:rPr>
              <a:t>level</a:t>
            </a:r>
            <a:r>
              <a:rPr lang="en-US" sz="1100" spc="-34" dirty="0">
                <a:latin typeface="Trebuchet MS"/>
                <a:cs typeface="Trebuchet MS"/>
              </a:rPr>
              <a:t> </a:t>
            </a:r>
            <a:r>
              <a:rPr lang="en-US" sz="1100" spc="-47" dirty="0">
                <a:latin typeface="Trebuchet MS"/>
                <a:cs typeface="Trebuchet MS"/>
              </a:rPr>
              <a:t>intelligence</a:t>
            </a:r>
            <a:r>
              <a:rPr lang="en-US" sz="1100" spc="-30" dirty="0">
                <a:latin typeface="Trebuchet MS"/>
                <a:cs typeface="Trebuchet MS"/>
              </a:rPr>
              <a:t> </a:t>
            </a:r>
            <a:r>
              <a:rPr lang="en-US" sz="1100" spc="-17" dirty="0">
                <a:latin typeface="Trebuchet MS"/>
                <a:cs typeface="Trebuchet MS"/>
              </a:rPr>
              <a:t>to 	</a:t>
            </a:r>
            <a:r>
              <a:rPr lang="en-US" sz="1100" spc="-54" dirty="0">
                <a:latin typeface="Trebuchet MS"/>
                <a:cs typeface="Trebuchet MS"/>
              </a:rPr>
              <a:t>high-</a:t>
            </a:r>
            <a:r>
              <a:rPr lang="en-US" sz="1100" spc="-24" dirty="0">
                <a:latin typeface="Trebuchet MS"/>
                <a:cs typeface="Trebuchet MS"/>
              </a:rPr>
              <a:t>level</a:t>
            </a:r>
            <a:r>
              <a:rPr lang="en-US" sz="1100" spc="-47" dirty="0">
                <a:latin typeface="Trebuchet MS"/>
                <a:cs typeface="Trebuchet MS"/>
              </a:rPr>
              <a:t> </a:t>
            </a:r>
            <a:r>
              <a:rPr lang="en-US" sz="1100" spc="-51" dirty="0">
                <a:latin typeface="Trebuchet MS"/>
                <a:cs typeface="Trebuchet MS"/>
              </a:rPr>
              <a:t>intelligence,</a:t>
            </a:r>
            <a:r>
              <a:rPr lang="en-US" sz="1100" spc="-30" dirty="0">
                <a:latin typeface="Trebuchet MS"/>
                <a:cs typeface="Trebuchet MS"/>
              </a:rPr>
              <a:t> </a:t>
            </a:r>
            <a:r>
              <a:rPr lang="en-US" sz="1100" spc="-27" dirty="0">
                <a:latin typeface="Trebuchet MS"/>
                <a:cs typeface="Trebuchet MS"/>
              </a:rPr>
              <a:t>evolving</a:t>
            </a:r>
            <a:r>
              <a:rPr lang="en-US" sz="1100" spc="-34" dirty="0">
                <a:latin typeface="Trebuchet MS"/>
                <a:cs typeface="Trebuchet MS"/>
              </a:rPr>
              <a:t> </a:t>
            </a:r>
            <a:r>
              <a:rPr lang="en-US" sz="1100" spc="-13" dirty="0">
                <a:latin typeface="Trebuchet MS"/>
                <a:cs typeface="Trebuchet MS"/>
              </a:rPr>
              <a:t>from</a:t>
            </a:r>
            <a:r>
              <a:rPr lang="en-US" sz="1100" spc="-37" dirty="0">
                <a:latin typeface="Trebuchet MS"/>
                <a:cs typeface="Trebuchet MS"/>
              </a:rPr>
              <a:t> </a:t>
            </a:r>
            <a:r>
              <a:rPr lang="en-US" sz="1100" spc="-20" dirty="0">
                <a:latin typeface="Trebuchet MS"/>
                <a:cs typeface="Trebuchet MS"/>
              </a:rPr>
              <a:t>models</a:t>
            </a:r>
            <a:r>
              <a:rPr lang="en-US" sz="1100" spc="-34" dirty="0">
                <a:latin typeface="Trebuchet MS"/>
                <a:cs typeface="Trebuchet MS"/>
              </a:rPr>
              <a:t> </a:t>
            </a:r>
            <a:r>
              <a:rPr lang="en-US" sz="1100" dirty="0">
                <a:latin typeface="Trebuchet MS"/>
                <a:cs typeface="Trebuchet MS"/>
              </a:rPr>
              <a:t>that</a:t>
            </a:r>
            <a:r>
              <a:rPr lang="en-US" sz="1100" spc="-37" dirty="0">
                <a:latin typeface="Trebuchet MS"/>
                <a:cs typeface="Trebuchet MS"/>
              </a:rPr>
              <a:t> </a:t>
            </a:r>
            <a:r>
              <a:rPr lang="en-US" sz="1100" spc="-17" dirty="0">
                <a:latin typeface="Trebuchet MS"/>
                <a:cs typeface="Trebuchet MS"/>
              </a:rPr>
              <a:t>simply</a:t>
            </a:r>
            <a:r>
              <a:rPr lang="en-US" sz="1100" spc="-34" dirty="0">
                <a:latin typeface="Trebuchet MS"/>
                <a:cs typeface="Trebuchet MS"/>
              </a:rPr>
              <a:t> </a:t>
            </a:r>
            <a:r>
              <a:rPr lang="en-US" sz="1100" spc="-27" dirty="0">
                <a:latin typeface="Trebuchet MS"/>
                <a:cs typeface="Trebuchet MS"/>
              </a:rPr>
              <a:t>make</a:t>
            </a:r>
            <a:r>
              <a:rPr lang="en-US" sz="1100" spc="-3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57" dirty="0">
                <a:latin typeface="Trebuchet MS"/>
                <a:cs typeface="Trebuchet MS"/>
              </a:rPr>
              <a:t>reflex</a:t>
            </a:r>
            <a:r>
              <a:rPr lang="en-US" sz="1100" spc="-24" dirty="0">
                <a:latin typeface="Trebuchet MS"/>
                <a:cs typeface="Trebuchet MS"/>
              </a:rPr>
              <a:t> </a:t>
            </a:r>
            <a:r>
              <a:rPr lang="en-US" sz="1100" spc="-30" dirty="0">
                <a:latin typeface="Trebuchet MS"/>
                <a:cs typeface="Trebuchet MS"/>
              </a:rPr>
              <a:t>decision</a:t>
            </a:r>
            <a:r>
              <a:rPr lang="en-US" sz="1100" spc="-3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37" dirty="0">
                <a:latin typeface="Trebuchet MS"/>
                <a:cs typeface="Trebuchet MS"/>
              </a:rPr>
              <a:t>are</a:t>
            </a:r>
            <a:r>
              <a:rPr lang="en-US" sz="1100" spc="-34" dirty="0">
                <a:latin typeface="Trebuchet MS"/>
                <a:cs typeface="Trebuchet MS"/>
              </a:rPr>
              <a:t> </a:t>
            </a:r>
            <a:r>
              <a:rPr lang="en-US" sz="1100" spc="-7" dirty="0">
                <a:latin typeface="Trebuchet MS"/>
                <a:cs typeface="Trebuchet MS"/>
              </a:rPr>
              <a:t>based 	</a:t>
            </a:r>
            <a:r>
              <a:rPr lang="en-US" sz="1100" dirty="0">
                <a:latin typeface="Trebuchet MS"/>
                <a:cs typeface="Trebuchet MS"/>
              </a:rPr>
              <a:t>on</a:t>
            </a:r>
            <a:r>
              <a:rPr lang="en-US" sz="1100" spc="-13" dirty="0">
                <a:latin typeface="Trebuchet MS"/>
                <a:cs typeface="Trebuchet MS"/>
              </a:rPr>
              <a:t> </a:t>
            </a:r>
            <a:r>
              <a:rPr lang="en-US" sz="1100" spc="-34" dirty="0">
                <a:latin typeface="Trebuchet MS"/>
                <a:cs typeface="Trebuchet MS"/>
              </a:rPr>
              <a:t>logical</a:t>
            </a:r>
            <a:r>
              <a:rPr lang="en-US" sz="1100" spc="-13"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499554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5139" indent="-139179" algn="just">
              <a:lnSpc>
                <a:spcPct val="102000"/>
              </a:lnSpc>
              <a:spcBef>
                <a:spcPts val="61"/>
              </a:spcBef>
              <a:buFont typeface="Meiryo UI"/>
              <a:buChar char="•"/>
              <a:tabLst>
                <a:tab pos="148172" algn="l"/>
              </a:tabLst>
            </a:pPr>
            <a:r>
              <a:rPr lang="en-US" sz="1100" spc="-47" dirty="0">
                <a:latin typeface="Trebuchet MS"/>
                <a:cs typeface="Trebuchet MS"/>
              </a:rPr>
              <a:t>Reflex-</a:t>
            </a:r>
            <a:r>
              <a:rPr lang="en-US" sz="1100" dirty="0">
                <a:latin typeface="Trebuchet MS"/>
                <a:cs typeface="Trebuchet MS"/>
              </a:rPr>
              <a:t>based models are too </a:t>
            </a:r>
            <a:r>
              <a:rPr lang="en-US" sz="1100" spc="-7" dirty="0">
                <a:latin typeface="Trebuchet MS"/>
                <a:cs typeface="Trebuchet MS"/>
              </a:rPr>
              <a:t>simple</a:t>
            </a:r>
            <a:r>
              <a:rPr lang="en-US" sz="1100" dirty="0">
                <a:latin typeface="Trebuchet MS"/>
                <a:cs typeface="Trebuchet MS"/>
              </a:rPr>
              <a:t> for tasks that </a:t>
            </a:r>
            <a:r>
              <a:rPr lang="en-US" sz="1100" spc="-27" dirty="0">
                <a:latin typeface="Trebuchet MS"/>
                <a:cs typeface="Trebuchet MS"/>
              </a:rPr>
              <a:t>require</a:t>
            </a:r>
            <a:r>
              <a:rPr lang="en-US" sz="1100" spc="3" dirty="0">
                <a:latin typeface="Trebuchet MS"/>
                <a:cs typeface="Trebuchet MS"/>
              </a:rPr>
              <a:t> </a:t>
            </a:r>
            <a:r>
              <a:rPr lang="en-US" sz="1100" dirty="0">
                <a:latin typeface="Trebuchet MS"/>
                <a:cs typeface="Trebuchet MS"/>
              </a:rPr>
              <a:t>more </a:t>
            </a:r>
            <a:r>
              <a:rPr lang="en-US" sz="1100" spc="-24" dirty="0">
                <a:latin typeface="Trebuchet MS"/>
                <a:cs typeface="Trebuchet MS"/>
              </a:rPr>
              <a:t>forethought</a:t>
            </a:r>
            <a:r>
              <a:rPr lang="en-US" sz="1100" dirty="0">
                <a:latin typeface="Trebuchet MS"/>
                <a:cs typeface="Trebuchet MS"/>
              </a:rPr>
              <a:t> </a:t>
            </a:r>
            <a:r>
              <a:rPr lang="en-US" sz="1100" spc="-13" dirty="0">
                <a:latin typeface="Trebuchet MS"/>
                <a:cs typeface="Trebuchet MS"/>
              </a:rPr>
              <a:t>(e.g.,</a:t>
            </a:r>
            <a:r>
              <a:rPr lang="en-US" sz="1100" spc="24" dirty="0">
                <a:latin typeface="Trebuchet MS"/>
                <a:cs typeface="Trebuchet MS"/>
              </a:rPr>
              <a:t> </a:t>
            </a:r>
            <a:r>
              <a:rPr lang="en-US" sz="1100" dirty="0">
                <a:latin typeface="Trebuchet MS"/>
                <a:cs typeface="Trebuchet MS"/>
              </a:rPr>
              <a:t>in playing</a:t>
            </a:r>
            <a:r>
              <a:rPr lang="en-US" sz="1100" spc="-3" dirty="0">
                <a:latin typeface="Trebuchet MS"/>
                <a:cs typeface="Trebuchet MS"/>
              </a:rPr>
              <a:t> </a:t>
            </a:r>
            <a:r>
              <a:rPr lang="en-US" sz="1100" dirty="0">
                <a:latin typeface="Trebuchet MS"/>
                <a:cs typeface="Trebuchet MS"/>
              </a:rPr>
              <a:t>chess</a:t>
            </a:r>
            <a:r>
              <a:rPr lang="en-US" sz="1100" spc="3" dirty="0">
                <a:latin typeface="Trebuchet MS"/>
                <a:cs typeface="Trebuchet MS"/>
              </a:rPr>
              <a:t> </a:t>
            </a:r>
            <a:r>
              <a:rPr lang="en-US" sz="1100" spc="-17" dirty="0">
                <a:latin typeface="Trebuchet MS"/>
                <a:cs typeface="Trebuchet MS"/>
              </a:rPr>
              <a:t>or 	</a:t>
            </a:r>
            <a:r>
              <a:rPr lang="en-US" sz="1100" spc="-20" dirty="0">
                <a:latin typeface="Trebuchet MS"/>
                <a:cs typeface="Trebuchet MS"/>
              </a:rPr>
              <a:t>planning</a:t>
            </a:r>
            <a:r>
              <a:rPr lang="en-US" sz="1100" spc="-37"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dirty="0">
                <a:latin typeface="Trebuchet MS"/>
                <a:cs typeface="Trebuchet MS"/>
              </a:rPr>
              <a:t>big</a:t>
            </a:r>
            <a:r>
              <a:rPr lang="en-US" sz="1100" spc="-37" dirty="0">
                <a:latin typeface="Trebuchet MS"/>
                <a:cs typeface="Trebuchet MS"/>
              </a:rPr>
              <a:t> </a:t>
            </a:r>
            <a:r>
              <a:rPr lang="en-US" sz="1100" spc="-13" dirty="0">
                <a:latin typeface="Trebuchet MS"/>
                <a:cs typeface="Trebuchet MS"/>
              </a:rPr>
              <a:t>trip).</a:t>
            </a:r>
            <a:r>
              <a:rPr lang="en-US" sz="1100" spc="61" dirty="0">
                <a:latin typeface="Trebuchet MS"/>
                <a:cs typeface="Trebuchet MS"/>
              </a:rPr>
              <a:t> </a:t>
            </a:r>
            <a:r>
              <a:rPr lang="en-US" sz="1100" spc="-40" dirty="0">
                <a:latin typeface="Trebuchet MS"/>
                <a:cs typeface="Trebuchet MS"/>
              </a:rPr>
              <a:t>State-</a:t>
            </a:r>
            <a:r>
              <a:rPr lang="en-US" sz="1100" spc="-20" dirty="0">
                <a:latin typeface="Trebuchet MS"/>
                <a:cs typeface="Trebuchet MS"/>
              </a:rPr>
              <a:t>based</a:t>
            </a:r>
            <a:r>
              <a:rPr lang="en-US" sz="1100" spc="-34" dirty="0">
                <a:latin typeface="Trebuchet MS"/>
                <a:cs typeface="Trebuchet MS"/>
              </a:rPr>
              <a:t> </a:t>
            </a:r>
            <a:r>
              <a:rPr lang="en-US" sz="1100" spc="-30" dirty="0">
                <a:latin typeface="Trebuchet MS"/>
                <a:cs typeface="Trebuchet MS"/>
              </a:rPr>
              <a:t>models</a:t>
            </a:r>
            <a:r>
              <a:rPr lang="en-US" sz="1100" spc="-37" dirty="0">
                <a:latin typeface="Trebuchet MS"/>
                <a:cs typeface="Trebuchet MS"/>
              </a:rPr>
              <a:t> </a:t>
            </a:r>
            <a:r>
              <a:rPr lang="en-US" sz="1100" spc="-44" dirty="0">
                <a:latin typeface="Trebuchet MS"/>
                <a:cs typeface="Trebuchet MS"/>
              </a:rPr>
              <a:t>overcome</a:t>
            </a:r>
            <a:r>
              <a:rPr lang="en-US" sz="1100" spc="-34" dirty="0">
                <a:latin typeface="Trebuchet MS"/>
                <a:cs typeface="Trebuchet MS"/>
              </a:rPr>
              <a:t> </a:t>
            </a:r>
            <a:r>
              <a:rPr lang="en-US" sz="1100" spc="-7" dirty="0">
                <a:latin typeface="Trebuchet MS"/>
                <a:cs typeface="Trebuchet MS"/>
              </a:rPr>
              <a:t>this</a:t>
            </a:r>
            <a:r>
              <a:rPr lang="en-US" sz="1100" spc="-37" dirty="0">
                <a:latin typeface="Trebuchet MS"/>
                <a:cs typeface="Trebuchet MS"/>
              </a:rPr>
              <a:t> </a:t>
            </a:r>
            <a:r>
              <a:rPr lang="en-US" sz="1100" spc="-7" dirty="0">
                <a:latin typeface="Trebuchet MS"/>
                <a:cs typeface="Trebuchet MS"/>
              </a:rPr>
              <a:t>limitation.</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dirty="0">
                <a:latin typeface="Trebuchet MS"/>
                <a:cs typeface="Trebuchet MS"/>
              </a:rPr>
              <a:t>The</a:t>
            </a:r>
            <a:r>
              <a:rPr lang="en-US" sz="1100" spc="-13" dirty="0">
                <a:latin typeface="Trebuchet MS"/>
                <a:cs typeface="Trebuchet MS"/>
              </a:rPr>
              <a:t> </a:t>
            </a:r>
            <a:r>
              <a:rPr lang="en-US" sz="1100" spc="-7" dirty="0">
                <a:latin typeface="Trebuchet MS"/>
                <a:cs typeface="Trebuchet MS"/>
              </a:rPr>
              <a:t>key</a:t>
            </a:r>
            <a:r>
              <a:rPr lang="en-US" sz="1100" spc="-13" dirty="0">
                <a:latin typeface="Trebuchet MS"/>
                <a:cs typeface="Trebuchet MS"/>
              </a:rPr>
              <a:t> </a:t>
            </a:r>
            <a:r>
              <a:rPr lang="en-US" sz="1100" spc="-27" dirty="0">
                <a:latin typeface="Trebuchet MS"/>
                <a:cs typeface="Trebuchet MS"/>
              </a:rPr>
              <a:t>idea</a:t>
            </a:r>
            <a:r>
              <a:rPr lang="en-US" sz="1100" spc="-13" dirty="0">
                <a:latin typeface="Trebuchet MS"/>
                <a:cs typeface="Trebuchet MS"/>
              </a:rPr>
              <a:t> </a:t>
            </a:r>
            <a:r>
              <a:rPr lang="en-US" sz="1100" dirty="0">
                <a:latin typeface="Trebuchet MS"/>
                <a:cs typeface="Trebuchet MS"/>
              </a:rPr>
              <a:t>is,</a:t>
            </a:r>
            <a:r>
              <a:rPr lang="en-US" sz="1100" spc="-3" dirty="0">
                <a:latin typeface="Trebuchet MS"/>
                <a:cs typeface="Trebuchet MS"/>
              </a:rPr>
              <a:t> </a:t>
            </a:r>
            <a:r>
              <a:rPr lang="en-US" sz="1100" dirty="0">
                <a:latin typeface="Trebuchet MS"/>
                <a:cs typeface="Trebuchet MS"/>
              </a:rPr>
              <a:t>at</a:t>
            </a:r>
            <a:r>
              <a:rPr lang="en-US" sz="1100" spc="-10" dirty="0">
                <a:latin typeface="Trebuchet MS"/>
                <a:cs typeface="Trebuchet MS"/>
              </a:rPr>
              <a:t> </a:t>
            </a:r>
            <a:r>
              <a:rPr lang="en-US" sz="1100" dirty="0">
                <a:latin typeface="Trebuchet MS"/>
                <a:cs typeface="Trebuchet MS"/>
              </a:rPr>
              <a:t>a</a:t>
            </a:r>
            <a:r>
              <a:rPr lang="en-US" sz="1100" spc="-13" dirty="0">
                <a:latin typeface="Trebuchet MS"/>
                <a:cs typeface="Trebuchet MS"/>
              </a:rPr>
              <a:t> </a:t>
            </a:r>
            <a:r>
              <a:rPr lang="en-US" sz="1100" spc="-57" dirty="0">
                <a:latin typeface="Trebuchet MS"/>
                <a:cs typeface="Trebuchet MS"/>
              </a:rPr>
              <a:t>high-</a:t>
            </a:r>
            <a:r>
              <a:rPr lang="en-US" sz="1100" spc="-27" dirty="0">
                <a:latin typeface="Trebuchet MS"/>
                <a:cs typeface="Trebuchet MS"/>
              </a:rPr>
              <a:t>level,</a:t>
            </a:r>
            <a:r>
              <a:rPr lang="en-US" sz="1100" spc="-3" dirty="0">
                <a:latin typeface="Trebuchet MS"/>
                <a:cs typeface="Trebuchet MS"/>
              </a:rPr>
              <a:t> </a:t>
            </a:r>
            <a:r>
              <a:rPr lang="en-US" sz="1100" dirty="0">
                <a:latin typeface="Trebuchet MS"/>
                <a:cs typeface="Trebuchet MS"/>
              </a:rPr>
              <a:t>to</a:t>
            </a:r>
            <a:r>
              <a:rPr lang="en-US" sz="1100" spc="-13" dirty="0">
                <a:latin typeface="Trebuchet MS"/>
                <a:cs typeface="Trebuchet MS"/>
              </a:rPr>
              <a:t> </a:t>
            </a:r>
            <a:r>
              <a:rPr lang="en-US" sz="1100" spc="-17" dirty="0">
                <a:latin typeface="Trebuchet MS"/>
                <a:cs typeface="Trebuchet MS"/>
              </a:rPr>
              <a:t>model</a:t>
            </a:r>
            <a:r>
              <a:rPr lang="en-US" sz="1100" spc="-10" dirty="0">
                <a:latin typeface="Trebuchet MS"/>
                <a:cs typeface="Trebuchet MS"/>
              </a:rPr>
              <a:t> </a:t>
            </a:r>
            <a:r>
              <a:rPr lang="en-US" sz="1100" dirty="0">
                <a:latin typeface="Trebuchet MS"/>
                <a:cs typeface="Trebuchet MS"/>
              </a:rPr>
              <a:t>the</a:t>
            </a:r>
            <a:r>
              <a:rPr lang="en-US" sz="1100" spc="-13" dirty="0">
                <a:latin typeface="Trebuchet MS"/>
                <a:cs typeface="Trebuchet MS"/>
              </a:rPr>
              <a:t> </a:t>
            </a:r>
            <a:r>
              <a:rPr lang="en-US" sz="1100" b="1" dirty="0">
                <a:latin typeface="Trebuchet MS"/>
                <a:cs typeface="Trebuchet MS"/>
              </a:rPr>
              <a:t>state</a:t>
            </a:r>
            <a:r>
              <a:rPr lang="en-US" sz="1100" b="1" spc="-13" dirty="0">
                <a:latin typeface="Trebuchet MS"/>
                <a:cs typeface="Trebuchet MS"/>
              </a:rPr>
              <a:t> </a:t>
            </a:r>
            <a:r>
              <a:rPr lang="en-US" sz="1100" dirty="0">
                <a:latin typeface="Trebuchet MS"/>
                <a:cs typeface="Trebuchet MS"/>
              </a:rPr>
              <a:t>of</a:t>
            </a:r>
            <a:r>
              <a:rPr lang="en-US" sz="1100" spc="-13" dirty="0">
                <a:latin typeface="Trebuchet MS"/>
                <a:cs typeface="Trebuchet MS"/>
              </a:rPr>
              <a:t> </a:t>
            </a:r>
            <a:r>
              <a:rPr lang="en-US" sz="1100" dirty="0">
                <a:latin typeface="Trebuchet MS"/>
                <a:cs typeface="Trebuchet MS"/>
              </a:rPr>
              <a:t>a</a:t>
            </a:r>
            <a:r>
              <a:rPr lang="en-US" sz="1100" spc="-10" dirty="0">
                <a:latin typeface="Trebuchet MS"/>
                <a:cs typeface="Trebuchet MS"/>
              </a:rPr>
              <a:t> </a:t>
            </a:r>
            <a:r>
              <a:rPr lang="en-US" sz="1100" spc="-34" dirty="0">
                <a:latin typeface="Trebuchet MS"/>
                <a:cs typeface="Trebuchet MS"/>
              </a:rPr>
              <a:t>world</a:t>
            </a:r>
            <a:r>
              <a:rPr lang="en-US" sz="1100" spc="-13" dirty="0">
                <a:latin typeface="Trebuchet MS"/>
                <a:cs typeface="Trebuchet MS"/>
              </a:rPr>
              <a:t> </a:t>
            </a:r>
            <a:r>
              <a:rPr lang="en-US" sz="1100" dirty="0">
                <a:latin typeface="Trebuchet MS"/>
                <a:cs typeface="Trebuchet MS"/>
              </a:rPr>
              <a:t>and</a:t>
            </a:r>
            <a:r>
              <a:rPr lang="en-US" sz="1100" spc="-13" dirty="0">
                <a:latin typeface="Trebuchet MS"/>
                <a:cs typeface="Trebuchet MS"/>
              </a:rPr>
              <a:t> </a:t>
            </a:r>
            <a:r>
              <a:rPr lang="en-US" sz="1100" spc="-24" dirty="0">
                <a:latin typeface="Trebuchet MS"/>
                <a:cs typeface="Trebuchet MS"/>
              </a:rPr>
              <a:t>transitions</a:t>
            </a:r>
            <a:r>
              <a:rPr lang="en-US" sz="1100" spc="-13" dirty="0">
                <a:latin typeface="Trebuchet MS"/>
                <a:cs typeface="Trebuchet MS"/>
              </a:rPr>
              <a:t> </a:t>
            </a:r>
            <a:r>
              <a:rPr lang="en-US" sz="1100" spc="-57" dirty="0">
                <a:latin typeface="Trebuchet MS"/>
                <a:cs typeface="Trebuchet MS"/>
              </a:rPr>
              <a:t>between</a:t>
            </a:r>
            <a:r>
              <a:rPr lang="en-US" sz="1100" spc="-13" dirty="0">
                <a:latin typeface="Trebuchet MS"/>
                <a:cs typeface="Trebuchet MS"/>
              </a:rPr>
              <a:t> </a:t>
            </a:r>
            <a:r>
              <a:rPr lang="en-US" sz="1100" spc="-17" dirty="0">
                <a:latin typeface="Trebuchet MS"/>
                <a:cs typeface="Trebuchet MS"/>
              </a:rPr>
              <a:t>states</a:t>
            </a:r>
            <a:r>
              <a:rPr lang="en-US" sz="1100" spc="-10" dirty="0">
                <a:latin typeface="Trebuchet MS"/>
                <a:cs typeface="Trebuchet MS"/>
              </a:rPr>
              <a:t> </a:t>
            </a:r>
            <a:r>
              <a:rPr lang="en-US" sz="1100" spc="-13" dirty="0">
                <a:latin typeface="Trebuchet MS"/>
                <a:cs typeface="Trebuchet MS"/>
              </a:rPr>
              <a:t>which </a:t>
            </a:r>
            <a:r>
              <a:rPr lang="en-US" sz="1100" spc="-17" dirty="0">
                <a:latin typeface="Trebuchet MS"/>
                <a:cs typeface="Trebuchet MS"/>
              </a:rPr>
              <a:t>are 	</a:t>
            </a:r>
            <a:r>
              <a:rPr lang="en-US" sz="1100" spc="-47" dirty="0">
                <a:latin typeface="Trebuchet MS"/>
                <a:cs typeface="Trebuchet MS"/>
              </a:rPr>
              <a:t>triggered</a:t>
            </a:r>
            <a:r>
              <a:rPr lang="en-US" sz="1100" spc="-37" dirty="0">
                <a:latin typeface="Trebuchet MS"/>
                <a:cs typeface="Trebuchet MS"/>
              </a:rPr>
              <a:t> </a:t>
            </a:r>
            <a:r>
              <a:rPr lang="en-US" sz="1100" spc="-30" dirty="0">
                <a:latin typeface="Trebuchet MS"/>
                <a:cs typeface="Trebuchet MS"/>
              </a:rPr>
              <a:t>by</a:t>
            </a:r>
            <a:r>
              <a:rPr lang="en-US" sz="1100" spc="-51" dirty="0">
                <a:latin typeface="Trebuchet MS"/>
                <a:cs typeface="Trebuchet MS"/>
              </a:rPr>
              <a:t> </a:t>
            </a:r>
            <a:r>
              <a:rPr lang="en-US" sz="1100" spc="-20" dirty="0">
                <a:latin typeface="Trebuchet MS"/>
                <a:cs typeface="Trebuchet MS"/>
              </a:rPr>
              <a:t>actions.</a:t>
            </a:r>
            <a:r>
              <a:rPr lang="en-US" sz="1100" spc="-10" dirty="0">
                <a:latin typeface="Trebuchet MS"/>
                <a:cs typeface="Trebuchet MS"/>
              </a:rPr>
              <a:t> </a:t>
            </a:r>
            <a:r>
              <a:rPr lang="en-US" sz="1100" spc="-57" dirty="0">
                <a:latin typeface="Trebuchet MS"/>
                <a:cs typeface="Trebuchet MS"/>
              </a:rPr>
              <a:t>Concretely,</a:t>
            </a:r>
            <a:r>
              <a:rPr lang="en-US" sz="1100" spc="-24" dirty="0">
                <a:latin typeface="Trebuchet MS"/>
                <a:cs typeface="Trebuchet MS"/>
              </a:rPr>
              <a:t> </a:t>
            </a:r>
            <a:r>
              <a:rPr lang="en-US" sz="1100" spc="-51" dirty="0">
                <a:latin typeface="Trebuchet MS"/>
                <a:cs typeface="Trebuchet MS"/>
              </a:rPr>
              <a:t>one</a:t>
            </a:r>
            <a:r>
              <a:rPr lang="en-US" sz="1100" spc="-30" dirty="0">
                <a:latin typeface="Trebuchet MS"/>
                <a:cs typeface="Trebuchet MS"/>
              </a:rPr>
              <a:t> can</a:t>
            </a:r>
            <a:r>
              <a:rPr lang="en-US" sz="1100" spc="-51" dirty="0">
                <a:latin typeface="Trebuchet MS"/>
                <a:cs typeface="Trebuchet MS"/>
              </a:rPr>
              <a:t> </a:t>
            </a:r>
            <a:r>
              <a:rPr lang="en-US" sz="1100" spc="-20" dirty="0">
                <a:latin typeface="Trebuchet MS"/>
                <a:cs typeface="Trebuchet MS"/>
              </a:rPr>
              <a:t>think</a:t>
            </a:r>
            <a:r>
              <a:rPr lang="en-US" sz="1100" spc="-54" dirty="0">
                <a:latin typeface="Trebuchet MS"/>
                <a:cs typeface="Trebuchet MS"/>
              </a:rPr>
              <a:t> </a:t>
            </a:r>
            <a:r>
              <a:rPr lang="en-US" sz="1100" spc="-34" dirty="0">
                <a:latin typeface="Trebuchet MS"/>
                <a:cs typeface="Trebuchet MS"/>
              </a:rPr>
              <a:t>of</a:t>
            </a:r>
            <a:r>
              <a:rPr lang="en-US" sz="1100" spc="-51" dirty="0">
                <a:latin typeface="Trebuchet MS"/>
                <a:cs typeface="Trebuchet MS"/>
              </a:rPr>
              <a:t> </a:t>
            </a:r>
            <a:r>
              <a:rPr lang="en-US" sz="1100" spc="-34" dirty="0">
                <a:latin typeface="Trebuchet MS"/>
                <a:cs typeface="Trebuchet MS"/>
              </a:rPr>
              <a:t>states</a:t>
            </a:r>
            <a:r>
              <a:rPr lang="en-US" sz="1100" spc="-47" dirty="0">
                <a:latin typeface="Trebuchet MS"/>
                <a:cs typeface="Trebuchet MS"/>
              </a:rPr>
              <a:t> </a:t>
            </a:r>
            <a:r>
              <a:rPr lang="en-US" sz="1100" dirty="0">
                <a:latin typeface="Trebuchet MS"/>
                <a:cs typeface="Trebuchet MS"/>
              </a:rPr>
              <a:t>as</a:t>
            </a:r>
            <a:r>
              <a:rPr lang="en-US" sz="1100" spc="-54" dirty="0">
                <a:latin typeface="Trebuchet MS"/>
                <a:cs typeface="Trebuchet MS"/>
              </a:rPr>
              <a:t> </a:t>
            </a:r>
            <a:r>
              <a:rPr lang="en-US" sz="1100" spc="-37" dirty="0">
                <a:latin typeface="Trebuchet MS"/>
                <a:cs typeface="Trebuchet MS"/>
              </a:rPr>
              <a:t>nodes</a:t>
            </a:r>
            <a:r>
              <a:rPr lang="en-US" sz="1100" spc="-44" dirty="0">
                <a:latin typeface="Trebuchet MS"/>
                <a:cs typeface="Trebuchet MS"/>
              </a:rPr>
              <a:t> </a:t>
            </a:r>
            <a:r>
              <a:rPr lang="en-US" sz="1100" spc="-7" dirty="0">
                <a:latin typeface="Trebuchet MS"/>
                <a:cs typeface="Trebuchet MS"/>
              </a:rPr>
              <a:t>in</a:t>
            </a:r>
            <a:r>
              <a:rPr lang="en-US" sz="1100" spc="-54" dirty="0">
                <a:latin typeface="Trebuchet MS"/>
                <a:cs typeface="Trebuchet MS"/>
              </a:rPr>
              <a:t> </a:t>
            </a:r>
            <a:r>
              <a:rPr lang="en-US" sz="1100" dirty="0">
                <a:latin typeface="Trebuchet MS"/>
                <a:cs typeface="Trebuchet MS"/>
              </a:rPr>
              <a:t>a</a:t>
            </a:r>
            <a:r>
              <a:rPr lang="en-US" sz="1100" spc="-54" dirty="0">
                <a:latin typeface="Trebuchet MS"/>
                <a:cs typeface="Trebuchet MS"/>
              </a:rPr>
              <a:t> </a:t>
            </a:r>
            <a:r>
              <a:rPr lang="en-US" sz="1100" spc="-20" dirty="0">
                <a:latin typeface="Trebuchet MS"/>
                <a:cs typeface="Trebuchet MS"/>
              </a:rPr>
              <a:t>graph</a:t>
            </a:r>
            <a:r>
              <a:rPr lang="en-US" sz="1100" spc="-54" dirty="0">
                <a:latin typeface="Trebuchet MS"/>
                <a:cs typeface="Trebuchet MS"/>
              </a:rPr>
              <a:t> </a:t>
            </a:r>
            <a:r>
              <a:rPr lang="en-US" sz="1100" spc="-24" dirty="0">
                <a:latin typeface="Trebuchet MS"/>
                <a:cs typeface="Trebuchet MS"/>
              </a:rPr>
              <a:t>and</a:t>
            </a:r>
            <a:r>
              <a:rPr lang="en-US" sz="1100" spc="-54" dirty="0">
                <a:latin typeface="Trebuchet MS"/>
                <a:cs typeface="Trebuchet MS"/>
              </a:rPr>
              <a:t> </a:t>
            </a:r>
            <a:r>
              <a:rPr lang="en-US" sz="1100" spc="-30" dirty="0">
                <a:latin typeface="Trebuchet MS"/>
                <a:cs typeface="Trebuchet MS"/>
              </a:rPr>
              <a:t>transitions</a:t>
            </a:r>
            <a:r>
              <a:rPr lang="en-US" sz="1100" spc="-51" dirty="0">
                <a:latin typeface="Trebuchet MS"/>
                <a:cs typeface="Trebuchet MS"/>
              </a:rPr>
              <a:t> </a:t>
            </a:r>
            <a:r>
              <a:rPr lang="en-US" sz="1100" dirty="0">
                <a:latin typeface="Trebuchet MS"/>
                <a:cs typeface="Trebuchet MS"/>
              </a:rPr>
              <a:t>as</a:t>
            </a:r>
            <a:r>
              <a:rPr lang="en-US" sz="1100" spc="-54" dirty="0">
                <a:latin typeface="Trebuchet MS"/>
                <a:cs typeface="Trebuchet MS"/>
              </a:rPr>
              <a:t> </a:t>
            </a:r>
            <a:r>
              <a:rPr lang="en-US" sz="1100" spc="-30" dirty="0">
                <a:latin typeface="Trebuchet MS"/>
                <a:cs typeface="Trebuchet MS"/>
              </a:rPr>
              <a:t>edges.</a:t>
            </a:r>
            <a:r>
              <a:rPr lang="en-US" sz="1100" spc="84" dirty="0">
                <a:latin typeface="Trebuchet MS"/>
                <a:cs typeface="Trebuchet MS"/>
              </a:rPr>
              <a:t> </a:t>
            </a:r>
            <a:r>
              <a:rPr lang="en-US" sz="1100" spc="-13" dirty="0">
                <a:latin typeface="Trebuchet MS"/>
                <a:cs typeface="Trebuchet MS"/>
              </a:rPr>
              <a:t>This 	</a:t>
            </a:r>
            <a:r>
              <a:rPr lang="en-US" sz="1100" spc="-34" dirty="0">
                <a:latin typeface="Trebuchet MS"/>
                <a:cs typeface="Trebuchet MS"/>
              </a:rPr>
              <a:t>reduction</a:t>
            </a:r>
            <a:r>
              <a:rPr lang="en-US" sz="1100" spc="-51" dirty="0">
                <a:latin typeface="Trebuchet MS"/>
                <a:cs typeface="Trebuchet MS"/>
              </a:rPr>
              <a:t> </a:t>
            </a:r>
            <a:r>
              <a:rPr lang="en-US" sz="1100" dirty="0">
                <a:latin typeface="Trebuchet MS"/>
                <a:cs typeface="Trebuchet MS"/>
              </a:rPr>
              <a:t>is</a:t>
            </a:r>
            <a:r>
              <a:rPr lang="en-US" sz="1100" spc="-61" dirty="0">
                <a:latin typeface="Trebuchet MS"/>
                <a:cs typeface="Trebuchet MS"/>
              </a:rPr>
              <a:t> </a:t>
            </a:r>
            <a:r>
              <a:rPr lang="en-US" sz="1100" spc="-34" dirty="0">
                <a:latin typeface="Trebuchet MS"/>
                <a:cs typeface="Trebuchet MS"/>
              </a:rPr>
              <a:t>useful </a:t>
            </a:r>
            <a:r>
              <a:rPr lang="en-US" sz="1100" spc="-40" dirty="0">
                <a:latin typeface="Trebuchet MS"/>
                <a:cs typeface="Trebuchet MS"/>
              </a:rPr>
              <a:t>because</a:t>
            </a:r>
            <a:r>
              <a:rPr lang="en-US" sz="1100" spc="-34" dirty="0">
                <a:latin typeface="Trebuchet MS"/>
                <a:cs typeface="Trebuchet MS"/>
              </a:rPr>
              <a:t> </a:t>
            </a:r>
            <a:r>
              <a:rPr lang="en-US" sz="1100" spc="-64" dirty="0">
                <a:latin typeface="Trebuchet MS"/>
                <a:cs typeface="Trebuchet MS"/>
              </a:rPr>
              <a:t>we</a:t>
            </a:r>
            <a:r>
              <a:rPr lang="en-US" sz="1100" spc="-17" dirty="0">
                <a:latin typeface="Trebuchet MS"/>
                <a:cs typeface="Trebuchet MS"/>
              </a:rPr>
              <a:t> </a:t>
            </a:r>
            <a:r>
              <a:rPr lang="en-US" sz="1100" spc="-30" dirty="0">
                <a:latin typeface="Trebuchet MS"/>
                <a:cs typeface="Trebuchet MS"/>
              </a:rPr>
              <a:t>understand </a:t>
            </a:r>
            <a:r>
              <a:rPr lang="en-US" sz="1100" spc="-7" dirty="0">
                <a:latin typeface="Trebuchet MS"/>
                <a:cs typeface="Trebuchet MS"/>
              </a:rPr>
              <a:t>graphs</a:t>
            </a:r>
            <a:r>
              <a:rPr lang="en-US" sz="1100" spc="-34" dirty="0">
                <a:latin typeface="Trebuchet MS"/>
                <a:cs typeface="Trebuchet MS"/>
              </a:rPr>
              <a:t> </a:t>
            </a:r>
            <a:r>
              <a:rPr lang="en-US" sz="1100" spc="-67" dirty="0">
                <a:latin typeface="Trebuchet MS"/>
                <a:cs typeface="Trebuchet MS"/>
              </a:rPr>
              <a:t>well</a:t>
            </a:r>
            <a:r>
              <a:rPr lang="en-US" sz="1100" spc="-13" dirty="0">
                <a:latin typeface="Trebuchet MS"/>
                <a:cs typeface="Trebuchet MS"/>
              </a:rPr>
              <a:t> </a:t>
            </a:r>
            <a:r>
              <a:rPr lang="en-US" sz="1100" dirty="0">
                <a:latin typeface="Trebuchet MS"/>
                <a:cs typeface="Trebuchet MS"/>
              </a:rPr>
              <a:t>and</a:t>
            </a:r>
            <a:r>
              <a:rPr lang="en-US" sz="1100" spc="-34" dirty="0">
                <a:latin typeface="Trebuchet MS"/>
                <a:cs typeface="Trebuchet MS"/>
              </a:rPr>
              <a:t> </a:t>
            </a:r>
            <a:r>
              <a:rPr lang="en-US" sz="1100" spc="-20" dirty="0">
                <a:latin typeface="Trebuchet MS"/>
                <a:cs typeface="Trebuchet MS"/>
              </a:rPr>
              <a:t>have</a:t>
            </a:r>
            <a:r>
              <a:rPr lang="en-US" sz="1100" spc="-30"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dirty="0">
                <a:latin typeface="Trebuchet MS"/>
                <a:cs typeface="Trebuchet MS"/>
              </a:rPr>
              <a:t>lot</a:t>
            </a:r>
            <a:r>
              <a:rPr lang="en-US" sz="1100" spc="-34"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spc="-61" dirty="0">
                <a:latin typeface="Trebuchet MS"/>
                <a:cs typeface="Trebuchet MS"/>
              </a:rPr>
              <a:t>efficient</a:t>
            </a:r>
            <a:r>
              <a:rPr lang="en-US" sz="1100" spc="-20" dirty="0">
                <a:latin typeface="Trebuchet MS"/>
                <a:cs typeface="Trebuchet MS"/>
              </a:rPr>
              <a:t> </a:t>
            </a:r>
            <a:r>
              <a:rPr lang="en-US" sz="1100" spc="-27" dirty="0">
                <a:latin typeface="Trebuchet MS"/>
                <a:cs typeface="Trebuchet MS"/>
              </a:rPr>
              <a:t>algorithms</a:t>
            </a:r>
            <a:r>
              <a:rPr lang="en-US" sz="1100" spc="-34" dirty="0">
                <a:latin typeface="Trebuchet MS"/>
                <a:cs typeface="Trebuchet MS"/>
              </a:rPr>
              <a:t> </a:t>
            </a:r>
            <a:r>
              <a:rPr lang="en-US" sz="1100" spc="-30" dirty="0">
                <a:latin typeface="Trebuchet MS"/>
                <a:cs typeface="Trebuchet MS"/>
              </a:rPr>
              <a:t>for</a:t>
            </a:r>
            <a:r>
              <a:rPr lang="en-US" sz="1100" spc="-34" dirty="0">
                <a:latin typeface="Trebuchet MS"/>
                <a:cs typeface="Trebuchet MS"/>
              </a:rPr>
              <a:t> </a:t>
            </a:r>
            <a:r>
              <a:rPr lang="en-US" sz="1100" spc="-13" dirty="0">
                <a:latin typeface="Trebuchet MS"/>
                <a:cs typeface="Trebuchet MS"/>
              </a:rPr>
              <a:t>operating 	</a:t>
            </a:r>
            <a:r>
              <a:rPr lang="en-US" sz="1100" dirty="0">
                <a:latin typeface="Trebuchet MS"/>
                <a:cs typeface="Trebuchet MS"/>
              </a:rPr>
              <a:t>on</a:t>
            </a:r>
            <a:r>
              <a:rPr lang="en-US" sz="1100" spc="-20" dirty="0">
                <a:latin typeface="Trebuchet MS"/>
                <a:cs typeface="Trebuchet MS"/>
              </a:rPr>
              <a:t> </a:t>
            </a:r>
            <a:r>
              <a:rPr lang="en-US" sz="1100" spc="-7" dirty="0">
                <a:latin typeface="Trebuchet MS"/>
                <a:cs typeface="Trebuchet MS"/>
              </a:rPr>
              <a:t>graphs.</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3364679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5139" indent="-139179">
              <a:lnSpc>
                <a:spcPct val="102000"/>
              </a:lnSpc>
              <a:spcBef>
                <a:spcPts val="61"/>
              </a:spcBef>
              <a:buFont typeface="Meiryo UI"/>
              <a:buChar char="•"/>
              <a:tabLst>
                <a:tab pos="148172" algn="l"/>
              </a:tabLst>
            </a:pPr>
            <a:r>
              <a:rPr lang="en-US" sz="1100" spc="-20" dirty="0">
                <a:latin typeface="Trebuchet MS"/>
                <a:cs typeface="Trebuchet MS"/>
              </a:rPr>
              <a:t>Search</a:t>
            </a:r>
            <a:r>
              <a:rPr lang="en-US" sz="1100" spc="-54" dirty="0">
                <a:latin typeface="Trebuchet MS"/>
                <a:cs typeface="Trebuchet MS"/>
              </a:rPr>
              <a:t> </a:t>
            </a:r>
            <a:r>
              <a:rPr lang="en-US" sz="1100" spc="-37" dirty="0">
                <a:latin typeface="Trebuchet MS"/>
                <a:cs typeface="Trebuchet MS"/>
              </a:rPr>
              <a:t>problems </a:t>
            </a:r>
            <a:r>
              <a:rPr lang="en-US" sz="1100" spc="-54" dirty="0">
                <a:latin typeface="Trebuchet MS"/>
                <a:cs typeface="Trebuchet MS"/>
              </a:rPr>
              <a:t>are</a:t>
            </a:r>
            <a:r>
              <a:rPr lang="en-US" sz="1100" spc="-27" dirty="0">
                <a:latin typeface="Trebuchet MS"/>
                <a:cs typeface="Trebuchet MS"/>
              </a:rPr>
              <a:t> </a:t>
            </a:r>
            <a:r>
              <a:rPr lang="en-US" sz="1100" spc="-44" dirty="0">
                <a:latin typeface="Trebuchet MS"/>
                <a:cs typeface="Trebuchet MS"/>
              </a:rPr>
              <a:t>adequate</a:t>
            </a:r>
            <a:r>
              <a:rPr lang="en-US" sz="1100" spc="-34" dirty="0">
                <a:latin typeface="Trebuchet MS"/>
                <a:cs typeface="Trebuchet MS"/>
              </a:rPr>
              <a:t> </a:t>
            </a:r>
            <a:r>
              <a:rPr lang="en-US" sz="1100" spc="-30" dirty="0">
                <a:latin typeface="Trebuchet MS"/>
                <a:cs typeface="Trebuchet MS"/>
              </a:rPr>
              <a:t>models</a:t>
            </a:r>
            <a:r>
              <a:rPr lang="en-US" sz="1100" spc="-37" dirty="0">
                <a:latin typeface="Trebuchet MS"/>
                <a:cs typeface="Trebuchet MS"/>
              </a:rPr>
              <a:t> </a:t>
            </a:r>
            <a:r>
              <a:rPr lang="en-US" sz="1100" spc="-34" dirty="0">
                <a:latin typeface="Trebuchet MS"/>
                <a:cs typeface="Trebuchet MS"/>
              </a:rPr>
              <a:t>when </a:t>
            </a:r>
            <a:r>
              <a:rPr lang="en-US" sz="1100" dirty="0">
                <a:latin typeface="Trebuchet MS"/>
                <a:cs typeface="Trebuchet MS"/>
              </a:rPr>
              <a:t>you</a:t>
            </a:r>
            <a:r>
              <a:rPr lang="en-US" sz="1100" spc="-37" dirty="0">
                <a:latin typeface="Trebuchet MS"/>
                <a:cs typeface="Trebuchet MS"/>
              </a:rPr>
              <a:t> </a:t>
            </a:r>
            <a:r>
              <a:rPr lang="en-US" sz="1100" spc="-54" dirty="0">
                <a:latin typeface="Trebuchet MS"/>
                <a:cs typeface="Trebuchet MS"/>
              </a:rPr>
              <a:t>are</a:t>
            </a:r>
            <a:r>
              <a:rPr lang="en-US" sz="1100" spc="-27" dirty="0">
                <a:latin typeface="Trebuchet MS"/>
                <a:cs typeface="Trebuchet MS"/>
              </a:rPr>
              <a:t> operating</a:t>
            </a:r>
            <a:r>
              <a:rPr lang="en-US" sz="1100" spc="-37"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dirty="0">
                <a:latin typeface="Trebuchet MS"/>
                <a:cs typeface="Trebuchet MS"/>
              </a:rPr>
              <a:t>an</a:t>
            </a:r>
            <a:r>
              <a:rPr lang="en-US" sz="1100" spc="-37" dirty="0">
                <a:latin typeface="Trebuchet MS"/>
                <a:cs typeface="Trebuchet MS"/>
              </a:rPr>
              <a:t> environment</a:t>
            </a:r>
            <a:r>
              <a:rPr lang="en-US" sz="1100" spc="-34" dirty="0">
                <a:latin typeface="Trebuchet MS"/>
                <a:cs typeface="Trebuchet MS"/>
              </a:rPr>
              <a:t> </a:t>
            </a:r>
            <a:r>
              <a:rPr lang="en-US" sz="1100" spc="-7" dirty="0">
                <a:latin typeface="Trebuchet MS"/>
                <a:cs typeface="Trebuchet MS"/>
              </a:rPr>
              <a:t>that</a:t>
            </a:r>
            <a:r>
              <a:rPr lang="en-US" sz="1100" spc="-37" dirty="0">
                <a:latin typeface="Trebuchet MS"/>
                <a:cs typeface="Trebuchet MS"/>
              </a:rPr>
              <a:t> </a:t>
            </a:r>
            <a:r>
              <a:rPr lang="en-US" sz="1100" dirty="0">
                <a:latin typeface="Trebuchet MS"/>
                <a:cs typeface="Trebuchet MS"/>
              </a:rPr>
              <a:t>has</a:t>
            </a:r>
            <a:r>
              <a:rPr lang="en-US" sz="1100" spc="-34" dirty="0">
                <a:latin typeface="Trebuchet MS"/>
                <a:cs typeface="Trebuchet MS"/>
              </a:rPr>
              <a:t> </a:t>
            </a:r>
            <a:r>
              <a:rPr lang="en-US" sz="1100" dirty="0">
                <a:latin typeface="Trebuchet MS"/>
                <a:cs typeface="Trebuchet MS"/>
              </a:rPr>
              <a:t>no</a:t>
            </a:r>
            <a:r>
              <a:rPr lang="en-US" sz="1100" spc="-37" dirty="0">
                <a:latin typeface="Trebuchet MS"/>
                <a:cs typeface="Trebuchet MS"/>
              </a:rPr>
              <a:t> </a:t>
            </a:r>
            <a:r>
              <a:rPr lang="en-US" sz="1100" spc="-40" dirty="0">
                <a:latin typeface="Trebuchet MS"/>
                <a:cs typeface="Trebuchet MS"/>
              </a:rPr>
              <a:t>uncertainty. 	</a:t>
            </a:r>
            <a:r>
              <a:rPr lang="en-US" sz="1100" spc="-54" dirty="0">
                <a:latin typeface="Trebuchet MS"/>
                <a:cs typeface="Trebuchet MS"/>
              </a:rPr>
              <a:t>However,</a:t>
            </a:r>
            <a:r>
              <a:rPr lang="en-US" sz="1100" spc="-20" dirty="0">
                <a:latin typeface="Trebuchet MS"/>
                <a:cs typeface="Trebuchet MS"/>
              </a:rPr>
              <a:t> </a:t>
            </a:r>
            <a:r>
              <a:rPr lang="en-US" sz="1100" dirty="0">
                <a:latin typeface="Trebuchet MS"/>
                <a:cs typeface="Trebuchet MS"/>
              </a:rPr>
              <a:t>in</a:t>
            </a:r>
            <a:r>
              <a:rPr lang="en-US" sz="1100" spc="-20" dirty="0">
                <a:latin typeface="Trebuchet MS"/>
                <a:cs typeface="Trebuchet MS"/>
              </a:rPr>
              <a:t> </a:t>
            </a:r>
            <a:r>
              <a:rPr lang="en-US" sz="1100" spc="-7" dirty="0">
                <a:latin typeface="Trebuchet MS"/>
                <a:cs typeface="Trebuchet MS"/>
              </a:rPr>
              <a:t>many</a:t>
            </a:r>
            <a:r>
              <a:rPr lang="en-US" sz="1100" spc="-17" dirty="0">
                <a:latin typeface="Trebuchet MS"/>
                <a:cs typeface="Trebuchet MS"/>
              </a:rPr>
              <a:t> </a:t>
            </a:r>
            <a:r>
              <a:rPr lang="en-US" sz="1100" spc="-47" dirty="0">
                <a:latin typeface="Trebuchet MS"/>
                <a:cs typeface="Trebuchet MS"/>
              </a:rPr>
              <a:t>realistic</a:t>
            </a:r>
            <a:r>
              <a:rPr lang="en-US" sz="1100" spc="-20" dirty="0">
                <a:latin typeface="Trebuchet MS"/>
                <a:cs typeface="Trebuchet MS"/>
              </a:rPr>
              <a:t> </a:t>
            </a:r>
            <a:r>
              <a:rPr lang="en-US" sz="1100" spc="-34" dirty="0">
                <a:latin typeface="Trebuchet MS"/>
                <a:cs typeface="Trebuchet MS"/>
              </a:rPr>
              <a:t>settings,</a:t>
            </a:r>
            <a:r>
              <a:rPr lang="en-US" sz="1100" spc="-17" dirty="0">
                <a:latin typeface="Trebuchet MS"/>
                <a:cs typeface="Trebuchet MS"/>
              </a:rPr>
              <a:t> </a:t>
            </a:r>
            <a:r>
              <a:rPr lang="en-US" sz="1100" spc="-51" dirty="0">
                <a:latin typeface="Trebuchet MS"/>
                <a:cs typeface="Trebuchet MS"/>
              </a:rPr>
              <a:t>there</a:t>
            </a:r>
            <a:r>
              <a:rPr lang="en-US" sz="1100" spc="-20" dirty="0">
                <a:latin typeface="Trebuchet MS"/>
                <a:cs typeface="Trebuchet MS"/>
              </a:rPr>
              <a:t> </a:t>
            </a:r>
            <a:r>
              <a:rPr lang="en-US" sz="1100" spc="-54" dirty="0">
                <a:latin typeface="Trebuchet MS"/>
                <a:cs typeface="Trebuchet MS"/>
              </a:rPr>
              <a:t>are</a:t>
            </a:r>
            <a:r>
              <a:rPr lang="en-US" sz="1100" spc="-17" dirty="0">
                <a:latin typeface="Trebuchet MS"/>
                <a:cs typeface="Trebuchet MS"/>
              </a:rPr>
              <a:t> </a:t>
            </a:r>
            <a:r>
              <a:rPr lang="en-US" sz="1100" spc="-34" dirty="0">
                <a:latin typeface="Trebuchet MS"/>
                <a:cs typeface="Trebuchet MS"/>
              </a:rPr>
              <a:t>other</a:t>
            </a:r>
            <a:r>
              <a:rPr lang="en-US" sz="1100" spc="-20" dirty="0">
                <a:latin typeface="Trebuchet MS"/>
                <a:cs typeface="Trebuchet MS"/>
              </a:rPr>
              <a:t> </a:t>
            </a:r>
            <a:r>
              <a:rPr lang="en-US" sz="1100" spc="-51" dirty="0">
                <a:latin typeface="Trebuchet MS"/>
                <a:cs typeface="Trebuchet MS"/>
              </a:rPr>
              <a:t>forces</a:t>
            </a:r>
            <a:r>
              <a:rPr lang="en-US" sz="1100" spc="-17" dirty="0">
                <a:latin typeface="Trebuchet MS"/>
                <a:cs typeface="Trebuchet MS"/>
              </a:rPr>
              <a:t> </a:t>
            </a:r>
            <a:r>
              <a:rPr lang="en-US" sz="1100" dirty="0">
                <a:latin typeface="Trebuchet MS"/>
                <a:cs typeface="Trebuchet MS"/>
              </a:rPr>
              <a:t>at</a:t>
            </a:r>
            <a:r>
              <a:rPr lang="en-US" sz="1100" spc="-20" dirty="0">
                <a:latin typeface="Trebuchet MS"/>
                <a:cs typeface="Trebuchet MS"/>
              </a:rPr>
              <a:t> </a:t>
            </a:r>
            <a:r>
              <a:rPr lang="en-US" sz="1100" spc="-7" dirty="0">
                <a:latin typeface="Trebuchet MS"/>
                <a:cs typeface="Trebuchet MS"/>
              </a:rPr>
              <a:t>play.</a:t>
            </a:r>
            <a:endParaRPr lang="en-US" sz="1100" dirty="0">
              <a:latin typeface="Trebuchet MS"/>
              <a:cs typeface="Trebuchet MS"/>
            </a:endParaRPr>
          </a:p>
          <a:p>
            <a:pPr marL="147316" marR="3426" indent="-139179">
              <a:lnSpc>
                <a:spcPct val="102000"/>
              </a:lnSpc>
              <a:spcBef>
                <a:spcPts val="57"/>
              </a:spcBef>
              <a:buFont typeface="Meiryo UI"/>
              <a:buChar char="•"/>
              <a:tabLst>
                <a:tab pos="148172" algn="l"/>
              </a:tabLst>
            </a:pPr>
            <a:r>
              <a:rPr lang="en-US" sz="1100" b="1" spc="40" dirty="0">
                <a:latin typeface="Calibri"/>
                <a:cs typeface="Calibri"/>
              </a:rPr>
              <a:t>Markov</a:t>
            </a:r>
            <a:r>
              <a:rPr lang="en-US" sz="1100" b="1" spc="125" dirty="0">
                <a:latin typeface="Calibri"/>
                <a:cs typeface="Calibri"/>
              </a:rPr>
              <a:t> </a:t>
            </a:r>
            <a:r>
              <a:rPr lang="en-US" sz="1100" b="1" dirty="0">
                <a:latin typeface="Calibri"/>
                <a:cs typeface="Calibri"/>
              </a:rPr>
              <a:t>decision</a:t>
            </a:r>
            <a:r>
              <a:rPr lang="en-US" sz="1100" b="1" spc="128" dirty="0">
                <a:latin typeface="Calibri"/>
                <a:cs typeface="Calibri"/>
              </a:rPr>
              <a:t> </a:t>
            </a:r>
            <a:r>
              <a:rPr lang="en-US" sz="1100" b="1" spc="30" dirty="0">
                <a:latin typeface="Calibri"/>
                <a:cs typeface="Calibri"/>
              </a:rPr>
              <a:t>processes</a:t>
            </a:r>
            <a:r>
              <a:rPr lang="en-US" sz="1100" b="1" spc="98" dirty="0">
                <a:latin typeface="Calibri"/>
                <a:cs typeface="Calibri"/>
              </a:rPr>
              <a:t> </a:t>
            </a:r>
            <a:r>
              <a:rPr lang="en-US" sz="1100" spc="-30" dirty="0">
                <a:latin typeface="Trebuchet MS"/>
                <a:cs typeface="Trebuchet MS"/>
              </a:rPr>
              <a:t>handle</a:t>
            </a:r>
            <a:r>
              <a:rPr lang="en-US" sz="1100" spc="13" dirty="0">
                <a:latin typeface="Trebuchet MS"/>
                <a:cs typeface="Trebuchet MS"/>
              </a:rPr>
              <a:t> </a:t>
            </a:r>
            <a:r>
              <a:rPr lang="en-US" sz="1100" dirty="0">
                <a:latin typeface="Trebuchet MS"/>
                <a:cs typeface="Trebuchet MS"/>
              </a:rPr>
              <a:t>tasks</a:t>
            </a:r>
            <a:r>
              <a:rPr lang="en-US" sz="1100" spc="10" dirty="0">
                <a:latin typeface="Trebuchet MS"/>
                <a:cs typeface="Trebuchet MS"/>
              </a:rPr>
              <a:t> </a:t>
            </a:r>
            <a:r>
              <a:rPr lang="en-US" sz="1100" spc="-7" dirty="0">
                <a:latin typeface="Trebuchet MS"/>
                <a:cs typeface="Trebuchet MS"/>
              </a:rPr>
              <a:t>with</a:t>
            </a:r>
            <a:r>
              <a:rPr lang="en-US" sz="1100" spc="13" dirty="0">
                <a:latin typeface="Trebuchet MS"/>
                <a:cs typeface="Trebuchet MS"/>
              </a:rPr>
              <a:t> </a:t>
            </a:r>
            <a:r>
              <a:rPr lang="en-US" sz="1100" dirty="0">
                <a:latin typeface="Trebuchet MS"/>
                <a:cs typeface="Trebuchet MS"/>
              </a:rPr>
              <a:t>an</a:t>
            </a:r>
            <a:r>
              <a:rPr lang="en-US" sz="1100" spc="13" dirty="0">
                <a:latin typeface="Trebuchet MS"/>
                <a:cs typeface="Trebuchet MS"/>
              </a:rPr>
              <a:t> </a:t>
            </a:r>
            <a:r>
              <a:rPr lang="en-US" sz="1100" spc="-47" dirty="0">
                <a:latin typeface="Trebuchet MS"/>
                <a:cs typeface="Trebuchet MS"/>
              </a:rPr>
              <a:t>element</a:t>
            </a:r>
            <a:r>
              <a:rPr lang="en-US" sz="1100" spc="13"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spc="-34" dirty="0">
                <a:latin typeface="Trebuchet MS"/>
                <a:cs typeface="Trebuchet MS"/>
              </a:rPr>
              <a:t>chance</a:t>
            </a:r>
            <a:r>
              <a:rPr lang="en-US" sz="1100" spc="13" dirty="0">
                <a:latin typeface="Trebuchet MS"/>
                <a:cs typeface="Trebuchet MS"/>
              </a:rPr>
              <a:t> </a:t>
            </a:r>
            <a:r>
              <a:rPr lang="en-US" sz="1100" spc="-40" dirty="0">
                <a:latin typeface="Trebuchet MS"/>
                <a:cs typeface="Trebuchet MS"/>
              </a:rPr>
              <a:t>(e.g.,</a:t>
            </a:r>
            <a:r>
              <a:rPr lang="en-US" sz="1100" spc="20" dirty="0">
                <a:latin typeface="Trebuchet MS"/>
                <a:cs typeface="Trebuchet MS"/>
              </a:rPr>
              <a:t> </a:t>
            </a:r>
            <a:r>
              <a:rPr lang="en-US" sz="1100" spc="-20" dirty="0">
                <a:latin typeface="Trebuchet MS"/>
                <a:cs typeface="Trebuchet MS"/>
              </a:rPr>
              <a:t>Blackjack),</a:t>
            </a:r>
            <a:r>
              <a:rPr lang="en-US" sz="1100" spc="24" dirty="0">
                <a:latin typeface="Trebuchet MS"/>
                <a:cs typeface="Trebuchet MS"/>
              </a:rPr>
              <a:t> </a:t>
            </a:r>
            <a:r>
              <a:rPr lang="en-US" sz="1100" spc="-44" dirty="0">
                <a:latin typeface="Trebuchet MS"/>
                <a:cs typeface="Trebuchet MS"/>
              </a:rPr>
              <a:t>where</a:t>
            </a:r>
            <a:r>
              <a:rPr lang="en-US" sz="1100" spc="13" dirty="0">
                <a:latin typeface="Trebuchet MS"/>
                <a:cs typeface="Trebuchet MS"/>
              </a:rPr>
              <a:t> </a:t>
            </a:r>
            <a:r>
              <a:rPr lang="en-US" sz="1100" spc="-7" dirty="0">
                <a:latin typeface="Trebuchet MS"/>
                <a:cs typeface="Trebuchet MS"/>
              </a:rPr>
              <a:t>the</a:t>
            </a:r>
            <a:r>
              <a:rPr lang="en-US" sz="1100" spc="10" dirty="0">
                <a:latin typeface="Trebuchet MS"/>
                <a:cs typeface="Trebuchet MS"/>
              </a:rPr>
              <a:t> </a:t>
            </a:r>
            <a:r>
              <a:rPr lang="en-US" sz="1100" spc="-7" dirty="0" err="1">
                <a:latin typeface="Trebuchet MS"/>
                <a:cs typeface="Trebuchet MS"/>
              </a:rPr>
              <a:t>distri</a:t>
            </a:r>
            <a:r>
              <a:rPr lang="en-US" sz="1100" spc="-7" dirty="0">
                <a:latin typeface="Trebuchet MS"/>
                <a:cs typeface="Trebuchet MS"/>
              </a:rPr>
              <a:t>- 	</a:t>
            </a:r>
            <a:r>
              <a:rPr lang="en-US" sz="1100" spc="-17" dirty="0" err="1">
                <a:latin typeface="Trebuchet MS"/>
                <a:cs typeface="Trebuchet MS"/>
              </a:rPr>
              <a:t>bution</a:t>
            </a:r>
            <a:r>
              <a:rPr lang="en-US" sz="1100" spc="-61"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spc="-30" dirty="0">
                <a:latin typeface="Trebuchet MS"/>
                <a:cs typeface="Trebuchet MS"/>
              </a:rPr>
              <a:t>randomness</a:t>
            </a:r>
            <a:r>
              <a:rPr lang="en-US" sz="1100" spc="-37" dirty="0">
                <a:latin typeface="Trebuchet MS"/>
                <a:cs typeface="Trebuchet MS"/>
              </a:rPr>
              <a:t> </a:t>
            </a:r>
            <a:r>
              <a:rPr lang="en-US" sz="1100" dirty="0">
                <a:latin typeface="Trebuchet MS"/>
                <a:cs typeface="Trebuchet MS"/>
              </a:rPr>
              <a:t>is</a:t>
            </a:r>
            <a:r>
              <a:rPr lang="en-US" sz="1100" spc="-40" dirty="0">
                <a:latin typeface="Trebuchet MS"/>
                <a:cs typeface="Trebuchet MS"/>
              </a:rPr>
              <a:t> </a:t>
            </a:r>
            <a:r>
              <a:rPr lang="en-US" sz="1100" spc="-17" dirty="0">
                <a:latin typeface="Trebuchet MS"/>
                <a:cs typeface="Trebuchet MS"/>
              </a:rPr>
              <a:t>known</a:t>
            </a:r>
            <a:r>
              <a:rPr lang="en-US" sz="1100" spc="-37" dirty="0">
                <a:latin typeface="Trebuchet MS"/>
                <a:cs typeface="Trebuchet MS"/>
              </a:rPr>
              <a:t> </a:t>
            </a:r>
            <a:r>
              <a:rPr lang="en-US" sz="1100" spc="-47" dirty="0">
                <a:latin typeface="Trebuchet MS"/>
                <a:cs typeface="Trebuchet MS"/>
              </a:rPr>
              <a:t>(reinforcement</a:t>
            </a:r>
            <a:r>
              <a:rPr lang="en-US" sz="1100" spc="-34" dirty="0">
                <a:latin typeface="Trebuchet MS"/>
                <a:cs typeface="Trebuchet MS"/>
              </a:rPr>
              <a:t> </a:t>
            </a:r>
            <a:r>
              <a:rPr lang="en-US" sz="1100" spc="-37" dirty="0">
                <a:latin typeface="Trebuchet MS"/>
                <a:cs typeface="Trebuchet MS"/>
              </a:rPr>
              <a:t>learning </a:t>
            </a:r>
            <a:r>
              <a:rPr lang="en-US" sz="1100" dirty="0">
                <a:latin typeface="Trebuchet MS"/>
                <a:cs typeface="Trebuchet MS"/>
              </a:rPr>
              <a:t>can</a:t>
            </a:r>
            <a:r>
              <a:rPr lang="en-US" sz="1100" spc="-37" dirty="0">
                <a:latin typeface="Trebuchet MS"/>
                <a:cs typeface="Trebuchet MS"/>
              </a:rPr>
              <a:t> </a:t>
            </a:r>
            <a:r>
              <a:rPr lang="en-US" sz="1100" dirty="0">
                <a:latin typeface="Trebuchet MS"/>
                <a:cs typeface="Trebuchet MS"/>
              </a:rPr>
              <a:t>be</a:t>
            </a:r>
            <a:r>
              <a:rPr lang="en-US" sz="1100" spc="-40" dirty="0">
                <a:latin typeface="Trebuchet MS"/>
                <a:cs typeface="Trebuchet MS"/>
              </a:rPr>
              <a:t> </a:t>
            </a:r>
            <a:r>
              <a:rPr lang="en-US" sz="1100" spc="-61" dirty="0">
                <a:latin typeface="Trebuchet MS"/>
                <a:cs typeface="Trebuchet MS"/>
              </a:rPr>
              <a:t>employed</a:t>
            </a:r>
            <a:r>
              <a:rPr lang="en-US" sz="1100" spc="-20" dirty="0">
                <a:latin typeface="Trebuchet MS"/>
                <a:cs typeface="Trebuchet MS"/>
              </a:rPr>
              <a:t> </a:t>
            </a:r>
            <a:r>
              <a:rPr lang="en-US" sz="1100" dirty="0">
                <a:latin typeface="Trebuchet MS"/>
                <a:cs typeface="Trebuchet MS"/>
              </a:rPr>
              <a:t>if</a:t>
            </a:r>
            <a:r>
              <a:rPr lang="en-US" sz="1100" spc="-37" dirty="0">
                <a:latin typeface="Trebuchet MS"/>
                <a:cs typeface="Trebuchet MS"/>
              </a:rPr>
              <a:t> </a:t>
            </a:r>
            <a:r>
              <a:rPr lang="en-US" sz="1100" dirty="0">
                <a:latin typeface="Trebuchet MS"/>
                <a:cs typeface="Trebuchet MS"/>
              </a:rPr>
              <a:t>it</a:t>
            </a:r>
            <a:r>
              <a:rPr lang="en-US" sz="1100" spc="-37"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spc="-7" dirty="0">
                <a:latin typeface="Trebuchet MS"/>
                <a:cs typeface="Trebuchet MS"/>
              </a:rPr>
              <a:t>not).</a:t>
            </a:r>
            <a:endParaRPr lang="en-US" sz="1100" dirty="0">
              <a:latin typeface="Trebuchet MS"/>
              <a:cs typeface="Trebuchet MS"/>
            </a:endParaRPr>
          </a:p>
          <a:p>
            <a:pPr marL="147316" marR="3854" indent="-139179">
              <a:lnSpc>
                <a:spcPct val="102000"/>
              </a:lnSpc>
              <a:spcBef>
                <a:spcPts val="57"/>
              </a:spcBef>
              <a:buFont typeface="Meiryo UI"/>
              <a:buChar char="•"/>
              <a:tabLst>
                <a:tab pos="148172" algn="l"/>
              </a:tabLst>
            </a:pPr>
            <a:r>
              <a:rPr lang="en-US" sz="1100" b="1" spc="34" dirty="0">
                <a:latin typeface="Calibri"/>
                <a:cs typeface="Calibri"/>
              </a:rPr>
              <a:t>Adversarial</a:t>
            </a:r>
            <a:r>
              <a:rPr lang="en-US" sz="1100" b="1" spc="84" dirty="0">
                <a:latin typeface="Calibri"/>
                <a:cs typeface="Calibri"/>
              </a:rPr>
              <a:t> </a:t>
            </a:r>
            <a:r>
              <a:rPr lang="en-US" sz="1100" b="1" dirty="0">
                <a:latin typeface="Calibri"/>
                <a:cs typeface="Calibri"/>
              </a:rPr>
              <a:t>games</a:t>
            </a:r>
            <a:r>
              <a:rPr lang="en-US" sz="1100" dirty="0">
                <a:latin typeface="Trebuchet MS"/>
                <a:cs typeface="Trebuchet MS"/>
              </a:rPr>
              <a:t>,</a:t>
            </a:r>
            <a:r>
              <a:rPr lang="en-US" sz="1100" spc="-13" dirty="0">
                <a:latin typeface="Trebuchet MS"/>
                <a:cs typeface="Trebuchet MS"/>
              </a:rPr>
              <a:t> as</a:t>
            </a:r>
            <a:r>
              <a:rPr lang="en-US" sz="1100" spc="-27" dirty="0">
                <a:latin typeface="Trebuchet MS"/>
                <a:cs typeface="Trebuchet MS"/>
              </a:rPr>
              <a:t> </a:t>
            </a:r>
            <a:r>
              <a:rPr lang="en-US" sz="1100" spc="-54" dirty="0">
                <a:latin typeface="Trebuchet MS"/>
                <a:cs typeface="Trebuchet MS"/>
              </a:rPr>
              <a:t>the</a:t>
            </a:r>
            <a:r>
              <a:rPr lang="en-US" sz="1100" spc="-27" dirty="0">
                <a:latin typeface="Trebuchet MS"/>
                <a:cs typeface="Trebuchet MS"/>
              </a:rPr>
              <a:t> </a:t>
            </a:r>
            <a:r>
              <a:rPr lang="en-US" sz="1100" spc="-51" dirty="0">
                <a:latin typeface="Trebuchet MS"/>
                <a:cs typeface="Trebuchet MS"/>
              </a:rPr>
              <a:t>name</a:t>
            </a:r>
            <a:r>
              <a:rPr lang="en-US" sz="1100" spc="-24" dirty="0">
                <a:latin typeface="Trebuchet MS"/>
                <a:cs typeface="Trebuchet MS"/>
              </a:rPr>
              <a:t> </a:t>
            </a:r>
            <a:r>
              <a:rPr lang="en-US" sz="1100" spc="-34" dirty="0">
                <a:latin typeface="Trebuchet MS"/>
                <a:cs typeface="Trebuchet MS"/>
              </a:rPr>
              <a:t>suggests,</a:t>
            </a:r>
            <a:r>
              <a:rPr lang="en-US" sz="1100" spc="-13" dirty="0">
                <a:latin typeface="Trebuchet MS"/>
                <a:cs typeface="Trebuchet MS"/>
              </a:rPr>
              <a:t> </a:t>
            </a:r>
            <a:r>
              <a:rPr lang="en-US" sz="1100" spc="-54" dirty="0">
                <a:latin typeface="Trebuchet MS"/>
                <a:cs typeface="Trebuchet MS"/>
              </a:rPr>
              <a:t>handle</a:t>
            </a:r>
            <a:r>
              <a:rPr lang="en-US" sz="1100" spc="-27" dirty="0">
                <a:latin typeface="Trebuchet MS"/>
                <a:cs typeface="Trebuchet MS"/>
              </a:rPr>
              <a:t> </a:t>
            </a:r>
            <a:r>
              <a:rPr lang="en-US" sz="1100" spc="-20" dirty="0">
                <a:latin typeface="Trebuchet MS"/>
                <a:cs typeface="Trebuchet MS"/>
              </a:rPr>
              <a:t>tasks</a:t>
            </a:r>
            <a:r>
              <a:rPr lang="en-US" sz="1100" spc="-27" dirty="0">
                <a:latin typeface="Trebuchet MS"/>
                <a:cs typeface="Trebuchet MS"/>
              </a:rPr>
              <a:t> </a:t>
            </a:r>
            <a:r>
              <a:rPr lang="en-US" sz="1100" spc="-71" dirty="0">
                <a:latin typeface="Trebuchet MS"/>
                <a:cs typeface="Trebuchet MS"/>
              </a:rPr>
              <a:t>where</a:t>
            </a:r>
            <a:r>
              <a:rPr lang="en-US" sz="1100" spc="-27" dirty="0">
                <a:latin typeface="Trebuchet MS"/>
                <a:cs typeface="Trebuchet MS"/>
              </a:rPr>
              <a:t> </a:t>
            </a:r>
            <a:r>
              <a:rPr lang="en-US" sz="1100" spc="-67" dirty="0">
                <a:latin typeface="Trebuchet MS"/>
                <a:cs typeface="Trebuchet MS"/>
              </a:rPr>
              <a:t>there</a:t>
            </a:r>
            <a:r>
              <a:rPr lang="en-US" sz="1100" spc="-27" dirty="0">
                <a:latin typeface="Trebuchet MS"/>
                <a:cs typeface="Trebuchet MS"/>
              </a:rPr>
              <a:t> </a:t>
            </a:r>
            <a:r>
              <a:rPr lang="en-US" sz="1100" spc="-20" dirty="0">
                <a:latin typeface="Trebuchet MS"/>
                <a:cs typeface="Trebuchet MS"/>
              </a:rPr>
              <a:t>is</a:t>
            </a:r>
            <a:r>
              <a:rPr lang="en-US" sz="1100" spc="-24" dirty="0">
                <a:latin typeface="Trebuchet MS"/>
                <a:cs typeface="Trebuchet MS"/>
              </a:rPr>
              <a:t> an</a:t>
            </a:r>
            <a:r>
              <a:rPr lang="en-US" sz="1100" spc="-27" dirty="0">
                <a:latin typeface="Trebuchet MS"/>
                <a:cs typeface="Trebuchet MS"/>
              </a:rPr>
              <a:t> </a:t>
            </a:r>
            <a:r>
              <a:rPr lang="en-US" sz="1100" spc="-37" dirty="0">
                <a:latin typeface="Trebuchet MS"/>
                <a:cs typeface="Trebuchet MS"/>
              </a:rPr>
              <a:t>opponent</a:t>
            </a:r>
            <a:r>
              <a:rPr lang="en-US" sz="1100" spc="-27" dirty="0">
                <a:latin typeface="Trebuchet MS"/>
                <a:cs typeface="Trebuchet MS"/>
              </a:rPr>
              <a:t> </a:t>
            </a:r>
            <a:r>
              <a:rPr lang="en-US" sz="1100" spc="-37" dirty="0">
                <a:latin typeface="Trebuchet MS"/>
                <a:cs typeface="Trebuchet MS"/>
              </a:rPr>
              <a:t>who</a:t>
            </a:r>
            <a:r>
              <a:rPr lang="en-US" sz="1100" spc="-27" dirty="0">
                <a:latin typeface="Trebuchet MS"/>
                <a:cs typeface="Trebuchet MS"/>
              </a:rPr>
              <a:t> </a:t>
            </a:r>
            <a:r>
              <a:rPr lang="en-US" sz="1100" spc="-20" dirty="0">
                <a:latin typeface="Trebuchet MS"/>
                <a:cs typeface="Trebuchet MS"/>
              </a:rPr>
              <a:t>is</a:t>
            </a:r>
            <a:r>
              <a:rPr lang="en-US" sz="1100" spc="-27" dirty="0">
                <a:latin typeface="Trebuchet MS"/>
                <a:cs typeface="Trebuchet MS"/>
              </a:rPr>
              <a:t> </a:t>
            </a:r>
            <a:r>
              <a:rPr lang="en-US" sz="1100" spc="-37" dirty="0">
                <a:latin typeface="Trebuchet MS"/>
                <a:cs typeface="Trebuchet MS"/>
              </a:rPr>
              <a:t>working</a:t>
            </a:r>
            <a:r>
              <a:rPr lang="en-US" sz="1100" spc="-27" dirty="0">
                <a:latin typeface="Trebuchet MS"/>
                <a:cs typeface="Trebuchet MS"/>
              </a:rPr>
              <a:t> </a:t>
            </a:r>
            <a:r>
              <a:rPr lang="en-US" sz="1100" spc="-7" dirty="0">
                <a:latin typeface="Trebuchet MS"/>
                <a:cs typeface="Trebuchet MS"/>
              </a:rPr>
              <a:t>against 	</a:t>
            </a:r>
            <a:r>
              <a:rPr lang="en-US" sz="1100" dirty="0">
                <a:latin typeface="Trebuchet MS"/>
                <a:cs typeface="Trebuchet MS"/>
              </a:rPr>
              <a:t>you</a:t>
            </a:r>
            <a:r>
              <a:rPr lang="en-US" sz="1100" spc="-57" dirty="0">
                <a:latin typeface="Trebuchet MS"/>
                <a:cs typeface="Trebuchet MS"/>
              </a:rPr>
              <a:t> </a:t>
            </a:r>
            <a:r>
              <a:rPr lang="en-US" sz="1100" spc="-51" dirty="0">
                <a:latin typeface="Trebuchet MS"/>
                <a:cs typeface="Trebuchet MS"/>
              </a:rPr>
              <a:t>(e.g.,</a:t>
            </a:r>
            <a:r>
              <a:rPr lang="en-US" sz="1100" spc="-30" dirty="0">
                <a:latin typeface="Trebuchet MS"/>
                <a:cs typeface="Trebuchet MS"/>
              </a:rPr>
              <a:t> </a:t>
            </a:r>
            <a:r>
              <a:rPr lang="en-US" sz="1100" spc="-7" dirty="0">
                <a:latin typeface="Trebuchet MS"/>
                <a:cs typeface="Trebuchet MS"/>
              </a:rPr>
              <a:t>chess).</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1491711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6606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We</a:t>
            </a:r>
            <a:r>
              <a:rPr lang="en-US" sz="1100" spc="-37" dirty="0">
                <a:latin typeface="Trebuchet MS"/>
                <a:cs typeface="Trebuchet MS"/>
              </a:rPr>
              <a:t> </a:t>
            </a:r>
            <a:r>
              <a:rPr lang="en-US" sz="1100" dirty="0">
                <a:latin typeface="Trebuchet MS"/>
                <a:cs typeface="Trebuchet MS"/>
              </a:rPr>
              <a:t>now</a:t>
            </a:r>
            <a:r>
              <a:rPr lang="en-US" sz="1100" spc="-37" dirty="0">
                <a:latin typeface="Trebuchet MS"/>
                <a:cs typeface="Trebuchet MS"/>
              </a:rPr>
              <a:t> </a:t>
            </a:r>
            <a:r>
              <a:rPr lang="en-US" sz="1100" spc="-30" dirty="0">
                <a:latin typeface="Trebuchet MS"/>
                <a:cs typeface="Trebuchet MS"/>
              </a:rPr>
              <a:t>embark</a:t>
            </a:r>
            <a:r>
              <a:rPr lang="en-US" sz="1100" spc="-34" dirty="0">
                <a:latin typeface="Trebuchet MS"/>
                <a:cs typeface="Trebuchet MS"/>
              </a:rPr>
              <a:t> </a:t>
            </a:r>
            <a:r>
              <a:rPr lang="en-US" sz="1100" dirty="0">
                <a:latin typeface="Trebuchet MS"/>
                <a:cs typeface="Trebuchet MS"/>
              </a:rPr>
              <a:t>on</a:t>
            </a:r>
            <a:r>
              <a:rPr lang="en-US" sz="1100" spc="-34" dirty="0">
                <a:latin typeface="Trebuchet MS"/>
                <a:cs typeface="Trebuchet MS"/>
              </a:rPr>
              <a:t> </a:t>
            </a:r>
            <a:r>
              <a:rPr lang="en-US" sz="1100" dirty="0">
                <a:latin typeface="Trebuchet MS"/>
                <a:cs typeface="Trebuchet MS"/>
              </a:rPr>
              <a:t>our</a:t>
            </a:r>
            <a:r>
              <a:rPr lang="en-US" sz="1100" spc="-34" dirty="0">
                <a:latin typeface="Trebuchet MS"/>
                <a:cs typeface="Trebuchet MS"/>
              </a:rPr>
              <a:t> </a:t>
            </a:r>
            <a:r>
              <a:rPr lang="en-US" sz="1100" dirty="0">
                <a:latin typeface="Trebuchet MS"/>
                <a:cs typeface="Trebuchet MS"/>
              </a:rPr>
              <a:t>tour</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7"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this</a:t>
            </a:r>
            <a:r>
              <a:rPr lang="en-US" sz="1100" spc="-37" dirty="0">
                <a:latin typeface="Trebuchet MS"/>
                <a:cs typeface="Trebuchet MS"/>
              </a:rPr>
              <a:t> </a:t>
            </a:r>
            <a:r>
              <a:rPr lang="en-US" sz="1100" spc="-7" dirty="0">
                <a:latin typeface="Trebuchet MS"/>
                <a:cs typeface="Trebuchet MS"/>
              </a:rPr>
              <a:t>course.</a:t>
            </a:r>
            <a:r>
              <a:rPr lang="en-US" sz="1100" spc="101"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13" dirty="0">
                <a:latin typeface="Trebuchet MS"/>
                <a:cs typeface="Trebuchet MS"/>
              </a:rPr>
              <a:t>topics</a:t>
            </a:r>
            <a:r>
              <a:rPr lang="en-US" sz="1100" spc="-37" dirty="0">
                <a:latin typeface="Trebuchet MS"/>
                <a:cs typeface="Trebuchet MS"/>
              </a:rPr>
              <a:t> </a:t>
            </a:r>
            <a:r>
              <a:rPr lang="en-US" sz="1100" spc="-30" dirty="0">
                <a:latin typeface="Trebuchet MS"/>
                <a:cs typeface="Trebuchet MS"/>
              </a:rPr>
              <a:t>correspond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types</a:t>
            </a:r>
            <a:r>
              <a:rPr lang="en-US" sz="1100" spc="-37"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spc="-13" dirty="0">
                <a:latin typeface="Trebuchet MS"/>
                <a:cs typeface="Trebuchet MS"/>
              </a:rPr>
              <a:t>that 	</a:t>
            </a:r>
            <a:r>
              <a:rPr lang="en-US" sz="1100" spc="-67" dirty="0">
                <a:latin typeface="Trebuchet MS"/>
                <a:cs typeface="Trebuchet MS"/>
              </a:rPr>
              <a:t>we</a:t>
            </a:r>
            <a:r>
              <a:rPr lang="en-US" sz="1100" spc="-17" dirty="0">
                <a:latin typeface="Trebuchet MS"/>
                <a:cs typeface="Trebuchet MS"/>
              </a:rPr>
              <a:t> </a:t>
            </a:r>
            <a:r>
              <a:rPr lang="en-US" sz="1100" dirty="0">
                <a:latin typeface="Trebuchet MS"/>
                <a:cs typeface="Trebuchet MS"/>
              </a:rPr>
              <a:t>can</a:t>
            </a:r>
            <a:r>
              <a:rPr lang="en-US" sz="1100" spc="-57" dirty="0">
                <a:latin typeface="Trebuchet MS"/>
                <a:cs typeface="Trebuchet MS"/>
              </a:rPr>
              <a:t> </a:t>
            </a:r>
            <a:r>
              <a:rPr lang="en-US" sz="1100" spc="-13" dirty="0">
                <a:latin typeface="Trebuchet MS"/>
                <a:cs typeface="Trebuchet MS"/>
              </a:rPr>
              <a:t>use</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4" dirty="0">
                <a:latin typeface="Trebuchet MS"/>
                <a:cs typeface="Trebuchet MS"/>
              </a:rPr>
              <a:t>represent</a:t>
            </a:r>
            <a:r>
              <a:rPr lang="en-US" sz="1100" spc="-27" dirty="0">
                <a:latin typeface="Trebuchet MS"/>
                <a:cs typeface="Trebuchet MS"/>
              </a:rPr>
              <a:t> </a:t>
            </a:r>
            <a:r>
              <a:rPr lang="en-US" sz="1100" spc="-54" dirty="0">
                <a:latin typeface="Trebuchet MS"/>
                <a:cs typeface="Trebuchet MS"/>
              </a:rPr>
              <a:t>real-</a:t>
            </a:r>
            <a:r>
              <a:rPr lang="en-US" sz="1100" spc="-51" dirty="0">
                <a:latin typeface="Trebuchet MS"/>
                <a:cs typeface="Trebuchet MS"/>
              </a:rPr>
              <a:t>world</a:t>
            </a:r>
            <a:r>
              <a:rPr lang="en-US" sz="1100" spc="-34" dirty="0">
                <a:latin typeface="Trebuchet MS"/>
                <a:cs typeface="Trebuchet MS"/>
              </a:rPr>
              <a:t> </a:t>
            </a:r>
            <a:r>
              <a:rPr lang="en-US" sz="1100" dirty="0">
                <a:latin typeface="Trebuchet MS"/>
                <a:cs typeface="Trebuchet MS"/>
              </a:rPr>
              <a:t>tasks.</a:t>
            </a:r>
            <a:r>
              <a:rPr lang="en-US" sz="1100" spc="6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topics</a:t>
            </a:r>
            <a:r>
              <a:rPr lang="en-US" sz="1100" spc="-34" dirty="0">
                <a:latin typeface="Trebuchet MS"/>
                <a:cs typeface="Trebuchet MS"/>
              </a:rPr>
              <a:t> will</a:t>
            </a:r>
            <a:r>
              <a:rPr lang="en-US" sz="1100" spc="-30" dirty="0">
                <a:latin typeface="Trebuchet MS"/>
                <a:cs typeface="Trebuchet MS"/>
              </a:rPr>
              <a:t> </a:t>
            </a:r>
            <a:r>
              <a:rPr lang="en-US" sz="1100" dirty="0">
                <a:latin typeface="Trebuchet MS"/>
                <a:cs typeface="Trebuchet MS"/>
              </a:rPr>
              <a:t>in</a:t>
            </a:r>
            <a:r>
              <a:rPr lang="en-US" sz="1100" spc="-3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40" dirty="0">
                <a:latin typeface="Trebuchet MS"/>
                <a:cs typeface="Trebuchet MS"/>
              </a:rPr>
              <a:t>sense</a:t>
            </a:r>
            <a:r>
              <a:rPr lang="en-US" sz="1100" spc="-30" dirty="0">
                <a:latin typeface="Trebuchet MS"/>
                <a:cs typeface="Trebuchet MS"/>
              </a:rPr>
              <a:t> </a:t>
            </a:r>
            <a:r>
              <a:rPr lang="en-US" sz="1100" spc="-34" dirty="0">
                <a:latin typeface="Trebuchet MS"/>
                <a:cs typeface="Trebuchet MS"/>
              </a:rPr>
              <a:t>advance </a:t>
            </a:r>
            <a:r>
              <a:rPr lang="en-US" sz="1100" spc="-13" dirty="0">
                <a:latin typeface="Trebuchet MS"/>
                <a:cs typeface="Trebuchet MS"/>
              </a:rPr>
              <a:t>from</a:t>
            </a:r>
            <a:r>
              <a:rPr lang="en-US" sz="1100" spc="-30" dirty="0">
                <a:latin typeface="Trebuchet MS"/>
                <a:cs typeface="Trebuchet MS"/>
              </a:rPr>
              <a:t> </a:t>
            </a:r>
            <a:r>
              <a:rPr lang="en-US" sz="1100" spc="-71" dirty="0">
                <a:latin typeface="Trebuchet MS"/>
                <a:cs typeface="Trebuchet MS"/>
              </a:rPr>
              <a:t>low-</a:t>
            </a:r>
            <a:r>
              <a:rPr lang="en-US" sz="1100" spc="-44" dirty="0">
                <a:latin typeface="Trebuchet MS"/>
                <a:cs typeface="Trebuchet MS"/>
              </a:rPr>
              <a:t>level</a:t>
            </a:r>
            <a:r>
              <a:rPr lang="en-US" sz="1100" spc="-34" dirty="0">
                <a:latin typeface="Trebuchet MS"/>
                <a:cs typeface="Trebuchet MS"/>
              </a:rPr>
              <a:t> </a:t>
            </a:r>
            <a:r>
              <a:rPr lang="en-US" sz="1100" spc="-47" dirty="0">
                <a:latin typeface="Trebuchet MS"/>
                <a:cs typeface="Trebuchet MS"/>
              </a:rPr>
              <a:t>intelligence</a:t>
            </a:r>
            <a:r>
              <a:rPr lang="en-US" sz="1100" spc="-30" dirty="0">
                <a:latin typeface="Trebuchet MS"/>
                <a:cs typeface="Trebuchet MS"/>
              </a:rPr>
              <a:t> </a:t>
            </a:r>
            <a:r>
              <a:rPr lang="en-US" sz="1100" spc="-17" dirty="0">
                <a:latin typeface="Trebuchet MS"/>
                <a:cs typeface="Trebuchet MS"/>
              </a:rPr>
              <a:t>to 	</a:t>
            </a:r>
            <a:r>
              <a:rPr lang="en-US" sz="1100" spc="-54" dirty="0">
                <a:latin typeface="Trebuchet MS"/>
                <a:cs typeface="Trebuchet MS"/>
              </a:rPr>
              <a:t>high-</a:t>
            </a:r>
            <a:r>
              <a:rPr lang="en-US" sz="1100" spc="-24" dirty="0">
                <a:latin typeface="Trebuchet MS"/>
                <a:cs typeface="Trebuchet MS"/>
              </a:rPr>
              <a:t>level</a:t>
            </a:r>
            <a:r>
              <a:rPr lang="en-US" sz="1100" spc="-47" dirty="0">
                <a:latin typeface="Trebuchet MS"/>
                <a:cs typeface="Trebuchet MS"/>
              </a:rPr>
              <a:t> </a:t>
            </a:r>
            <a:r>
              <a:rPr lang="en-US" sz="1100" spc="-51" dirty="0">
                <a:latin typeface="Trebuchet MS"/>
                <a:cs typeface="Trebuchet MS"/>
              </a:rPr>
              <a:t>intelligence,</a:t>
            </a:r>
            <a:r>
              <a:rPr lang="en-US" sz="1100" spc="-30" dirty="0">
                <a:latin typeface="Trebuchet MS"/>
                <a:cs typeface="Trebuchet MS"/>
              </a:rPr>
              <a:t> </a:t>
            </a:r>
            <a:r>
              <a:rPr lang="en-US" sz="1100" spc="-27" dirty="0">
                <a:latin typeface="Trebuchet MS"/>
                <a:cs typeface="Trebuchet MS"/>
              </a:rPr>
              <a:t>evolving</a:t>
            </a:r>
            <a:r>
              <a:rPr lang="en-US" sz="1100" spc="-34" dirty="0">
                <a:latin typeface="Trebuchet MS"/>
                <a:cs typeface="Trebuchet MS"/>
              </a:rPr>
              <a:t> </a:t>
            </a:r>
            <a:r>
              <a:rPr lang="en-US" sz="1100" spc="-13" dirty="0">
                <a:latin typeface="Trebuchet MS"/>
                <a:cs typeface="Trebuchet MS"/>
              </a:rPr>
              <a:t>from</a:t>
            </a:r>
            <a:r>
              <a:rPr lang="en-US" sz="1100" spc="-37" dirty="0">
                <a:latin typeface="Trebuchet MS"/>
                <a:cs typeface="Trebuchet MS"/>
              </a:rPr>
              <a:t> </a:t>
            </a:r>
            <a:r>
              <a:rPr lang="en-US" sz="1100" spc="-20" dirty="0">
                <a:latin typeface="Trebuchet MS"/>
                <a:cs typeface="Trebuchet MS"/>
              </a:rPr>
              <a:t>models</a:t>
            </a:r>
            <a:r>
              <a:rPr lang="en-US" sz="1100" spc="-34" dirty="0">
                <a:latin typeface="Trebuchet MS"/>
                <a:cs typeface="Trebuchet MS"/>
              </a:rPr>
              <a:t> </a:t>
            </a:r>
            <a:r>
              <a:rPr lang="en-US" sz="1100" dirty="0">
                <a:latin typeface="Trebuchet MS"/>
                <a:cs typeface="Trebuchet MS"/>
              </a:rPr>
              <a:t>that</a:t>
            </a:r>
            <a:r>
              <a:rPr lang="en-US" sz="1100" spc="-37" dirty="0">
                <a:latin typeface="Trebuchet MS"/>
                <a:cs typeface="Trebuchet MS"/>
              </a:rPr>
              <a:t> </a:t>
            </a:r>
            <a:r>
              <a:rPr lang="en-US" sz="1100" spc="-17" dirty="0">
                <a:latin typeface="Trebuchet MS"/>
                <a:cs typeface="Trebuchet MS"/>
              </a:rPr>
              <a:t>simply</a:t>
            </a:r>
            <a:r>
              <a:rPr lang="en-US" sz="1100" spc="-34" dirty="0">
                <a:latin typeface="Trebuchet MS"/>
                <a:cs typeface="Trebuchet MS"/>
              </a:rPr>
              <a:t> </a:t>
            </a:r>
            <a:r>
              <a:rPr lang="en-US" sz="1100" spc="-27" dirty="0">
                <a:latin typeface="Trebuchet MS"/>
                <a:cs typeface="Trebuchet MS"/>
              </a:rPr>
              <a:t>make</a:t>
            </a:r>
            <a:r>
              <a:rPr lang="en-US" sz="1100" spc="-34"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57" dirty="0">
                <a:latin typeface="Trebuchet MS"/>
                <a:cs typeface="Trebuchet MS"/>
              </a:rPr>
              <a:t>reflex</a:t>
            </a:r>
            <a:r>
              <a:rPr lang="en-US" sz="1100" spc="-24" dirty="0">
                <a:latin typeface="Trebuchet MS"/>
                <a:cs typeface="Trebuchet MS"/>
              </a:rPr>
              <a:t> </a:t>
            </a:r>
            <a:r>
              <a:rPr lang="en-US" sz="1100" spc="-30" dirty="0">
                <a:latin typeface="Trebuchet MS"/>
                <a:cs typeface="Trebuchet MS"/>
              </a:rPr>
              <a:t>decision</a:t>
            </a:r>
            <a:r>
              <a:rPr lang="en-US" sz="1100" spc="-3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models</a:t>
            </a:r>
            <a:r>
              <a:rPr lang="en-US" sz="1100" spc="-37"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37" dirty="0">
                <a:latin typeface="Trebuchet MS"/>
                <a:cs typeface="Trebuchet MS"/>
              </a:rPr>
              <a:t>are</a:t>
            </a:r>
            <a:r>
              <a:rPr lang="en-US" sz="1100" spc="-34" dirty="0">
                <a:latin typeface="Trebuchet MS"/>
                <a:cs typeface="Trebuchet MS"/>
              </a:rPr>
              <a:t> </a:t>
            </a:r>
            <a:r>
              <a:rPr lang="en-US" sz="1100" spc="-7" dirty="0">
                <a:latin typeface="Trebuchet MS"/>
                <a:cs typeface="Trebuchet MS"/>
              </a:rPr>
              <a:t>based 	</a:t>
            </a:r>
            <a:r>
              <a:rPr lang="en-US" sz="1100" dirty="0">
                <a:latin typeface="Trebuchet MS"/>
                <a:cs typeface="Trebuchet MS"/>
              </a:rPr>
              <a:t>on</a:t>
            </a:r>
            <a:r>
              <a:rPr lang="en-US" sz="1100" spc="-13" dirty="0">
                <a:latin typeface="Trebuchet MS"/>
                <a:cs typeface="Trebuchet MS"/>
              </a:rPr>
              <a:t> </a:t>
            </a:r>
            <a:r>
              <a:rPr lang="en-US" sz="1100" spc="-34" dirty="0">
                <a:latin typeface="Trebuchet MS"/>
                <a:cs typeface="Trebuchet MS"/>
              </a:rPr>
              <a:t>logical</a:t>
            </a:r>
            <a:r>
              <a:rPr lang="en-US" sz="1100" spc="-13"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371221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In</a:t>
            </a:r>
            <a:r>
              <a:rPr lang="en-US" sz="1100" spc="-24" dirty="0">
                <a:latin typeface="Trebuchet MS"/>
                <a:cs typeface="Trebuchet MS"/>
              </a:rPr>
              <a:t> </a:t>
            </a:r>
            <a:r>
              <a:rPr lang="en-US" sz="1100" spc="-47" dirty="0">
                <a:latin typeface="Trebuchet MS"/>
                <a:cs typeface="Trebuchet MS"/>
              </a:rPr>
              <a:t>state-</a:t>
            </a:r>
            <a:r>
              <a:rPr lang="en-US" sz="1100" spc="-37" dirty="0">
                <a:latin typeface="Trebuchet MS"/>
                <a:cs typeface="Trebuchet MS"/>
              </a:rPr>
              <a:t>based</a:t>
            </a:r>
            <a:r>
              <a:rPr lang="en-US" sz="1100" spc="-24" dirty="0">
                <a:latin typeface="Trebuchet MS"/>
                <a:cs typeface="Trebuchet MS"/>
              </a:rPr>
              <a:t> </a:t>
            </a:r>
            <a:r>
              <a:rPr lang="en-US" sz="1100" spc="-40" dirty="0">
                <a:latin typeface="Trebuchet MS"/>
                <a:cs typeface="Trebuchet MS"/>
              </a:rPr>
              <a:t>models,</a:t>
            </a:r>
            <a:r>
              <a:rPr lang="en-US" sz="1100" spc="-20" dirty="0">
                <a:latin typeface="Trebuchet MS"/>
                <a:cs typeface="Trebuchet MS"/>
              </a:rPr>
              <a:t> </a:t>
            </a:r>
            <a:r>
              <a:rPr lang="en-US" sz="1100" spc="-24" dirty="0">
                <a:latin typeface="Trebuchet MS"/>
                <a:cs typeface="Trebuchet MS"/>
              </a:rPr>
              <a:t>solutions </a:t>
            </a:r>
            <a:r>
              <a:rPr lang="en-US" sz="1100" spc="-47" dirty="0">
                <a:latin typeface="Trebuchet MS"/>
                <a:cs typeface="Trebuchet MS"/>
              </a:rPr>
              <a:t>are</a:t>
            </a:r>
            <a:r>
              <a:rPr lang="en-US" sz="1100" spc="-24" dirty="0">
                <a:latin typeface="Trebuchet MS"/>
                <a:cs typeface="Trebuchet MS"/>
              </a:rPr>
              <a:t> </a:t>
            </a:r>
            <a:r>
              <a:rPr lang="en-US" sz="1100" spc="-40" dirty="0">
                <a:latin typeface="Trebuchet MS"/>
                <a:cs typeface="Trebuchet MS"/>
              </a:rPr>
              <a:t>procedural:</a:t>
            </a:r>
            <a:r>
              <a:rPr lang="en-US" sz="1100" spc="81" dirty="0">
                <a:latin typeface="Trebuchet MS"/>
                <a:cs typeface="Trebuchet MS"/>
              </a:rPr>
              <a:t> </a:t>
            </a:r>
            <a:r>
              <a:rPr lang="en-US" sz="1100" spc="-27" dirty="0">
                <a:latin typeface="Trebuchet MS"/>
                <a:cs typeface="Trebuchet MS"/>
              </a:rPr>
              <a:t>they</a:t>
            </a:r>
            <a:r>
              <a:rPr lang="en-US" sz="1100" spc="-24" dirty="0">
                <a:latin typeface="Trebuchet MS"/>
                <a:cs typeface="Trebuchet MS"/>
              </a:rPr>
              <a:t> </a:t>
            </a:r>
            <a:r>
              <a:rPr lang="en-US" sz="1100" spc="-37" dirty="0">
                <a:latin typeface="Trebuchet MS"/>
                <a:cs typeface="Trebuchet MS"/>
              </a:rPr>
              <a:t>specify</a:t>
            </a:r>
            <a:r>
              <a:rPr lang="en-US" sz="1100" spc="-24" dirty="0">
                <a:latin typeface="Trebuchet MS"/>
                <a:cs typeface="Trebuchet MS"/>
              </a:rPr>
              <a:t> </a:t>
            </a:r>
            <a:r>
              <a:rPr lang="en-US" sz="1100" spc="-20" dirty="0">
                <a:latin typeface="Trebuchet MS"/>
                <a:cs typeface="Trebuchet MS"/>
              </a:rPr>
              <a:t>step</a:t>
            </a:r>
            <a:r>
              <a:rPr lang="en-US" sz="1100" spc="-24" dirty="0">
                <a:latin typeface="Trebuchet MS"/>
                <a:cs typeface="Trebuchet MS"/>
              </a:rPr>
              <a:t> </a:t>
            </a:r>
            <a:r>
              <a:rPr lang="en-US" sz="1100" dirty="0">
                <a:latin typeface="Trebuchet MS"/>
                <a:cs typeface="Trebuchet MS"/>
              </a:rPr>
              <a:t>by</a:t>
            </a:r>
            <a:r>
              <a:rPr lang="en-US" sz="1100" spc="-24" dirty="0">
                <a:latin typeface="Trebuchet MS"/>
                <a:cs typeface="Trebuchet MS"/>
              </a:rPr>
              <a:t> </a:t>
            </a:r>
            <a:r>
              <a:rPr lang="en-US" sz="1100" spc="-20" dirty="0">
                <a:latin typeface="Trebuchet MS"/>
                <a:cs typeface="Trebuchet MS"/>
              </a:rPr>
              <a:t>step </a:t>
            </a:r>
            <a:r>
              <a:rPr lang="en-US" sz="1100" spc="-27" dirty="0">
                <a:latin typeface="Trebuchet MS"/>
                <a:cs typeface="Trebuchet MS"/>
              </a:rPr>
              <a:t>instructions</a:t>
            </a:r>
            <a:r>
              <a:rPr lang="en-US" sz="1100" spc="-24" dirty="0">
                <a:latin typeface="Trebuchet MS"/>
                <a:cs typeface="Trebuchet MS"/>
              </a:rPr>
              <a:t> </a:t>
            </a:r>
            <a:r>
              <a:rPr lang="en-US" sz="1100" dirty="0">
                <a:latin typeface="Trebuchet MS"/>
                <a:cs typeface="Trebuchet MS"/>
              </a:rPr>
              <a:t>on</a:t>
            </a:r>
            <a:r>
              <a:rPr lang="en-US" sz="1100" spc="-24" dirty="0">
                <a:latin typeface="Trebuchet MS"/>
                <a:cs typeface="Trebuchet MS"/>
              </a:rPr>
              <a:t> </a:t>
            </a:r>
            <a:r>
              <a:rPr lang="en-US" sz="1100" spc="-13" dirty="0">
                <a:latin typeface="Trebuchet MS"/>
                <a:cs typeface="Trebuchet MS"/>
              </a:rPr>
              <a:t>how</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dirty="0">
                <a:latin typeface="Trebuchet MS"/>
                <a:cs typeface="Trebuchet MS"/>
              </a:rPr>
              <a:t>go</a:t>
            </a:r>
            <a:r>
              <a:rPr lang="en-US" sz="1100" spc="-24" dirty="0">
                <a:latin typeface="Trebuchet MS"/>
                <a:cs typeface="Trebuchet MS"/>
              </a:rPr>
              <a:t> </a:t>
            </a:r>
            <a:r>
              <a:rPr lang="en-US" sz="1100" spc="-13" dirty="0">
                <a:latin typeface="Trebuchet MS"/>
                <a:cs typeface="Trebuchet MS"/>
              </a:rPr>
              <a:t>from 	</a:t>
            </a:r>
            <a:r>
              <a:rPr lang="en-US" sz="1100" spc="94" dirty="0">
                <a:latin typeface="Trebuchet MS"/>
                <a:cs typeface="Trebuchet MS"/>
              </a:rPr>
              <a:t>A</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dirty="0">
                <a:latin typeface="Trebuchet MS"/>
                <a:cs typeface="Trebuchet MS"/>
              </a:rPr>
              <a:t>B.</a:t>
            </a:r>
            <a:r>
              <a:rPr lang="en-US" sz="1100" spc="-20" dirty="0">
                <a:latin typeface="Trebuchet MS"/>
                <a:cs typeface="Trebuchet MS"/>
              </a:rPr>
              <a:t> </a:t>
            </a:r>
            <a:r>
              <a:rPr lang="en-US" sz="1100" dirty="0">
                <a:latin typeface="Trebuchet MS"/>
                <a:cs typeface="Trebuchet MS"/>
              </a:rPr>
              <a:t>In</a:t>
            </a:r>
            <a:r>
              <a:rPr lang="en-US" sz="1100" spc="-24" dirty="0">
                <a:latin typeface="Trebuchet MS"/>
                <a:cs typeface="Trebuchet MS"/>
              </a:rPr>
              <a:t> </a:t>
            </a:r>
            <a:r>
              <a:rPr lang="en-US" sz="1100" spc="-7" dirty="0">
                <a:latin typeface="Trebuchet MS"/>
                <a:cs typeface="Trebuchet MS"/>
              </a:rPr>
              <a:t>many</a:t>
            </a:r>
            <a:r>
              <a:rPr lang="en-US" sz="1100" spc="-20" dirty="0">
                <a:latin typeface="Trebuchet MS"/>
                <a:cs typeface="Trebuchet MS"/>
              </a:rPr>
              <a:t> </a:t>
            </a:r>
            <a:r>
              <a:rPr lang="en-US" sz="1100" spc="-37" dirty="0">
                <a:latin typeface="Trebuchet MS"/>
                <a:cs typeface="Trebuchet MS"/>
              </a:rPr>
              <a:t>applications,</a:t>
            </a:r>
            <a:r>
              <a:rPr lang="en-US" sz="1100" spc="-24" dirty="0">
                <a:latin typeface="Trebuchet MS"/>
                <a:cs typeface="Trebuchet MS"/>
              </a:rPr>
              <a:t> the</a:t>
            </a:r>
            <a:r>
              <a:rPr lang="en-US" sz="1100" spc="-20" dirty="0">
                <a:latin typeface="Trebuchet MS"/>
                <a:cs typeface="Trebuchet MS"/>
              </a:rPr>
              <a:t> </a:t>
            </a:r>
            <a:r>
              <a:rPr lang="en-US" sz="1100" spc="-44" dirty="0">
                <a:latin typeface="Trebuchet MS"/>
                <a:cs typeface="Trebuchet MS"/>
              </a:rPr>
              <a:t>order</a:t>
            </a:r>
            <a:r>
              <a:rPr lang="en-US" sz="1100" spc="-24" dirty="0">
                <a:latin typeface="Trebuchet MS"/>
                <a:cs typeface="Trebuchet MS"/>
              </a:rPr>
              <a:t> </a:t>
            </a:r>
            <a:r>
              <a:rPr lang="en-US" sz="1100" dirty="0">
                <a:latin typeface="Trebuchet MS"/>
                <a:cs typeface="Trebuchet MS"/>
              </a:rPr>
              <a:t>in</a:t>
            </a:r>
            <a:r>
              <a:rPr lang="en-US" sz="1100" spc="-20" dirty="0">
                <a:latin typeface="Trebuchet MS"/>
                <a:cs typeface="Trebuchet MS"/>
              </a:rPr>
              <a:t> which</a:t>
            </a:r>
            <a:r>
              <a:rPr lang="en-US" sz="1100" spc="-24" dirty="0">
                <a:latin typeface="Trebuchet MS"/>
                <a:cs typeface="Trebuchet MS"/>
              </a:rPr>
              <a:t> </a:t>
            </a:r>
            <a:r>
              <a:rPr lang="en-US" sz="1100" spc="-7" dirty="0">
                <a:latin typeface="Trebuchet MS"/>
                <a:cs typeface="Trebuchet MS"/>
              </a:rPr>
              <a:t>things</a:t>
            </a:r>
            <a:r>
              <a:rPr lang="en-US" sz="1100" spc="-20" dirty="0">
                <a:latin typeface="Trebuchet MS"/>
                <a:cs typeface="Trebuchet MS"/>
              </a:rPr>
              <a:t> </a:t>
            </a:r>
            <a:r>
              <a:rPr lang="en-US" sz="1100" spc="-54" dirty="0">
                <a:latin typeface="Trebuchet MS"/>
                <a:cs typeface="Trebuchet MS"/>
              </a:rPr>
              <a:t>are</a:t>
            </a:r>
            <a:r>
              <a:rPr lang="en-US" sz="1100" spc="-24" dirty="0">
                <a:latin typeface="Trebuchet MS"/>
                <a:cs typeface="Trebuchet MS"/>
              </a:rPr>
              <a:t> </a:t>
            </a:r>
            <a:r>
              <a:rPr lang="en-US" sz="1100" spc="-27" dirty="0">
                <a:latin typeface="Trebuchet MS"/>
                <a:cs typeface="Trebuchet MS"/>
              </a:rPr>
              <a:t>done</a:t>
            </a:r>
            <a:r>
              <a:rPr lang="en-US" sz="1100" spc="-20" dirty="0">
                <a:latin typeface="Trebuchet MS"/>
                <a:cs typeface="Trebuchet MS"/>
              </a:rPr>
              <a:t> </a:t>
            </a:r>
            <a:r>
              <a:rPr lang="en-US" sz="1100" spc="-24" dirty="0">
                <a:latin typeface="Trebuchet MS"/>
                <a:cs typeface="Trebuchet MS"/>
              </a:rPr>
              <a:t>isn’t </a:t>
            </a:r>
            <a:r>
              <a:rPr lang="en-US" sz="1100" spc="-7" dirty="0">
                <a:latin typeface="Trebuchet MS"/>
                <a:cs typeface="Trebuchet MS"/>
              </a:rPr>
              <a:t>important.</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418529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958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64446" marR="20556" indent="-139179" algn="just">
              <a:lnSpc>
                <a:spcPct val="102000"/>
              </a:lnSpc>
              <a:spcBef>
                <a:spcPts val="61"/>
              </a:spcBef>
              <a:buFont typeface="Meiryo UI"/>
              <a:buChar char="•"/>
              <a:tabLst>
                <a:tab pos="165302" algn="l"/>
              </a:tabLst>
            </a:pPr>
            <a:r>
              <a:rPr lang="en-US" sz="1100" b="1" dirty="0">
                <a:latin typeface="Trebuchet MS"/>
                <a:cs typeface="Trebuchet MS"/>
              </a:rPr>
              <a:t>Constraint</a:t>
            </a:r>
            <a:r>
              <a:rPr lang="en-US" sz="1100" b="1" spc="-24" dirty="0">
                <a:latin typeface="Trebuchet MS"/>
                <a:cs typeface="Trebuchet MS"/>
              </a:rPr>
              <a:t> </a:t>
            </a:r>
            <a:r>
              <a:rPr lang="en-US" sz="1100" b="1" dirty="0">
                <a:latin typeface="Trebuchet MS"/>
                <a:cs typeface="Trebuchet MS"/>
              </a:rPr>
              <a:t>satisfaction</a:t>
            </a:r>
            <a:r>
              <a:rPr lang="en-US" sz="1100" b="1" spc="-17" dirty="0">
                <a:latin typeface="Trebuchet MS"/>
                <a:cs typeface="Trebuchet MS"/>
              </a:rPr>
              <a:t> </a:t>
            </a:r>
            <a:r>
              <a:rPr lang="en-US" sz="1100" b="1" spc="-7" dirty="0">
                <a:latin typeface="Trebuchet MS"/>
                <a:cs typeface="Trebuchet MS"/>
              </a:rPr>
              <a:t>problems</a:t>
            </a:r>
            <a:r>
              <a:rPr lang="en-US" sz="1100" b="1" spc="-47" dirty="0">
                <a:latin typeface="Trebuchet MS"/>
                <a:cs typeface="Trebuchet MS"/>
              </a:rPr>
              <a:t> </a:t>
            </a:r>
            <a:r>
              <a:rPr lang="en-US" sz="1100" spc="-27" dirty="0">
                <a:latin typeface="Trebuchet MS"/>
                <a:cs typeface="Trebuchet MS"/>
              </a:rPr>
              <a:t>are</a:t>
            </a:r>
            <a:r>
              <a:rPr lang="en-US" sz="1100" spc="-47" dirty="0">
                <a:latin typeface="Trebuchet MS"/>
                <a:cs typeface="Trebuchet MS"/>
              </a:rPr>
              <a:t> </a:t>
            </a:r>
            <a:r>
              <a:rPr lang="en-US" sz="1100" spc="-51" dirty="0">
                <a:latin typeface="Trebuchet MS"/>
                <a:cs typeface="Trebuchet MS"/>
              </a:rPr>
              <a:t>variable-</a:t>
            </a:r>
            <a:r>
              <a:rPr lang="en-US" sz="1100" spc="-27" dirty="0">
                <a:latin typeface="Trebuchet MS"/>
                <a:cs typeface="Trebuchet MS"/>
              </a:rPr>
              <a:t>based</a:t>
            </a:r>
            <a:r>
              <a:rPr lang="en-US" sz="1100" spc="-47" dirty="0">
                <a:latin typeface="Trebuchet MS"/>
                <a:cs typeface="Trebuchet MS"/>
              </a:rPr>
              <a:t> </a:t>
            </a:r>
            <a:r>
              <a:rPr lang="en-US" sz="1100" spc="-17" dirty="0">
                <a:latin typeface="Trebuchet MS"/>
                <a:cs typeface="Trebuchet MS"/>
              </a:rPr>
              <a:t>models</a:t>
            </a:r>
            <a:r>
              <a:rPr lang="en-US" sz="1100" spc="-47" dirty="0">
                <a:latin typeface="Trebuchet MS"/>
                <a:cs typeface="Trebuchet MS"/>
              </a:rPr>
              <a:t> </a:t>
            </a:r>
            <a:r>
              <a:rPr lang="en-US" sz="1100" spc="-40" dirty="0">
                <a:latin typeface="Trebuchet MS"/>
                <a:cs typeface="Trebuchet MS"/>
              </a:rPr>
              <a:t>where </a:t>
            </a:r>
            <a:r>
              <a:rPr lang="en-US" sz="1100" spc="-20" dirty="0">
                <a:latin typeface="Trebuchet MS"/>
                <a:cs typeface="Trebuchet MS"/>
              </a:rPr>
              <a:t>we</a:t>
            </a:r>
            <a:r>
              <a:rPr lang="en-US" sz="1100" spc="-47" dirty="0">
                <a:latin typeface="Trebuchet MS"/>
                <a:cs typeface="Trebuchet MS"/>
              </a:rPr>
              <a:t> </a:t>
            </a:r>
            <a:r>
              <a:rPr lang="en-US" sz="1100" dirty="0">
                <a:latin typeface="Trebuchet MS"/>
                <a:cs typeface="Trebuchet MS"/>
              </a:rPr>
              <a:t>only</a:t>
            </a:r>
            <a:r>
              <a:rPr lang="en-US" sz="1100" spc="-47" dirty="0">
                <a:latin typeface="Trebuchet MS"/>
                <a:cs typeface="Trebuchet MS"/>
              </a:rPr>
              <a:t> </a:t>
            </a:r>
            <a:r>
              <a:rPr lang="en-US" sz="1100" spc="-7" dirty="0">
                <a:latin typeface="Trebuchet MS"/>
                <a:cs typeface="Trebuchet MS"/>
              </a:rPr>
              <a:t>have</a:t>
            </a:r>
            <a:r>
              <a:rPr lang="en-US" sz="1100" spc="-44" dirty="0">
                <a:latin typeface="Trebuchet MS"/>
                <a:cs typeface="Trebuchet MS"/>
              </a:rPr>
              <a:t> </a:t>
            </a:r>
            <a:r>
              <a:rPr lang="en-US" sz="1100" spc="-7" dirty="0">
                <a:latin typeface="Trebuchet MS"/>
                <a:cs typeface="Trebuchet MS"/>
              </a:rPr>
              <a:t>hard</a:t>
            </a:r>
            <a:r>
              <a:rPr lang="en-US" sz="1100" spc="-47" dirty="0">
                <a:latin typeface="Trebuchet MS"/>
                <a:cs typeface="Trebuchet MS"/>
              </a:rPr>
              <a:t> </a:t>
            </a:r>
            <a:r>
              <a:rPr lang="en-US" sz="1100" spc="-7" dirty="0">
                <a:latin typeface="Trebuchet MS"/>
                <a:cs typeface="Trebuchet MS"/>
              </a:rPr>
              <a:t>constraints.</a:t>
            </a:r>
            <a:r>
              <a:rPr lang="en-US" sz="1100" spc="108" dirty="0">
                <a:latin typeface="Trebuchet MS"/>
                <a:cs typeface="Trebuchet MS"/>
              </a:rPr>
              <a:t> </a:t>
            </a:r>
            <a:r>
              <a:rPr lang="en-US" sz="1100" spc="-17" dirty="0">
                <a:latin typeface="Trebuchet MS"/>
                <a:cs typeface="Trebuchet MS"/>
              </a:rPr>
              <a:t>For 	</a:t>
            </a:r>
            <a:r>
              <a:rPr lang="en-US" sz="1100" spc="-57" dirty="0">
                <a:latin typeface="Trebuchet MS"/>
                <a:cs typeface="Trebuchet MS"/>
              </a:rPr>
              <a:t>example,</a:t>
            </a:r>
            <a:r>
              <a:rPr lang="en-US" sz="1100" spc="-27" dirty="0">
                <a:latin typeface="Trebuchet MS"/>
                <a:cs typeface="Trebuchet MS"/>
              </a:rPr>
              <a:t> </a:t>
            </a:r>
            <a:r>
              <a:rPr lang="en-US" sz="1100" dirty="0">
                <a:latin typeface="Trebuchet MS"/>
                <a:cs typeface="Trebuchet MS"/>
              </a:rPr>
              <a:t>in</a:t>
            </a:r>
            <a:r>
              <a:rPr lang="en-US" sz="1100" spc="-51" dirty="0">
                <a:latin typeface="Trebuchet MS"/>
                <a:cs typeface="Trebuchet MS"/>
              </a:rPr>
              <a:t> </a:t>
            </a:r>
            <a:r>
              <a:rPr lang="en-US" sz="1100" spc="-40" dirty="0">
                <a:latin typeface="Trebuchet MS"/>
                <a:cs typeface="Trebuchet MS"/>
              </a:rPr>
              <a:t>scheduling,</a:t>
            </a:r>
            <a:r>
              <a:rPr lang="en-US" sz="1100" spc="-30"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37" dirty="0">
                <a:latin typeface="Trebuchet MS"/>
                <a:cs typeface="Trebuchet MS"/>
              </a:rPr>
              <a:t>can’t</a:t>
            </a:r>
            <a:r>
              <a:rPr lang="en-US" sz="1100" spc="-30" dirty="0">
                <a:latin typeface="Trebuchet MS"/>
                <a:cs typeface="Trebuchet MS"/>
              </a:rPr>
              <a:t> </a:t>
            </a:r>
            <a:r>
              <a:rPr lang="en-US" sz="1100" spc="-20" dirty="0">
                <a:latin typeface="Trebuchet MS"/>
                <a:cs typeface="Trebuchet MS"/>
              </a:rPr>
              <a:t>have</a:t>
            </a:r>
            <a:r>
              <a:rPr lang="en-US" sz="1100" spc="-27" dirty="0">
                <a:latin typeface="Trebuchet MS"/>
                <a:cs typeface="Trebuchet MS"/>
              </a:rPr>
              <a:t> </a:t>
            </a:r>
            <a:r>
              <a:rPr lang="en-US" sz="1100" spc="-34" dirty="0">
                <a:latin typeface="Trebuchet MS"/>
                <a:cs typeface="Trebuchet MS"/>
              </a:rPr>
              <a:t>two</a:t>
            </a:r>
            <a:r>
              <a:rPr lang="en-US" sz="1100" spc="-30" dirty="0">
                <a:latin typeface="Trebuchet MS"/>
                <a:cs typeface="Trebuchet MS"/>
              </a:rPr>
              <a:t> </a:t>
            </a:r>
            <a:r>
              <a:rPr lang="en-US" sz="1100" spc="-47" dirty="0">
                <a:latin typeface="Trebuchet MS"/>
                <a:cs typeface="Trebuchet MS"/>
              </a:rPr>
              <a:t>people</a:t>
            </a:r>
            <a:r>
              <a:rPr lang="en-US" sz="1100" spc="-27"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24" dirty="0">
                <a:latin typeface="Trebuchet MS"/>
                <a:cs typeface="Trebuchet MS"/>
              </a:rPr>
              <a:t>the</a:t>
            </a:r>
            <a:r>
              <a:rPr lang="en-US" sz="1100" spc="-30" dirty="0">
                <a:latin typeface="Trebuchet MS"/>
                <a:cs typeface="Trebuchet MS"/>
              </a:rPr>
              <a:t> same</a:t>
            </a:r>
            <a:r>
              <a:rPr lang="en-US" sz="1100" spc="-27" dirty="0">
                <a:latin typeface="Trebuchet MS"/>
                <a:cs typeface="Trebuchet MS"/>
              </a:rPr>
              <a:t> </a:t>
            </a:r>
            <a:r>
              <a:rPr lang="en-US" sz="1100" spc="-44" dirty="0">
                <a:latin typeface="Trebuchet MS"/>
                <a:cs typeface="Trebuchet MS"/>
              </a:rPr>
              <a:t>place</a:t>
            </a:r>
            <a:r>
              <a:rPr lang="en-US" sz="1100" spc="-30" dirty="0">
                <a:latin typeface="Trebuchet MS"/>
                <a:cs typeface="Trebuchet MS"/>
              </a:rPr>
              <a:t> </a:t>
            </a:r>
            <a:r>
              <a:rPr lang="en-US" sz="1100" dirty="0">
                <a:latin typeface="Trebuchet MS"/>
                <a:cs typeface="Trebuchet MS"/>
              </a:rPr>
              <a:t>at</a:t>
            </a:r>
            <a:r>
              <a:rPr lang="en-US" sz="1100" spc="-27" dirty="0">
                <a:latin typeface="Trebuchet MS"/>
                <a:cs typeface="Trebuchet MS"/>
              </a:rPr>
              <a:t> </a:t>
            </a:r>
            <a:r>
              <a:rPr lang="en-US" sz="1100" spc="-24" dirty="0">
                <a:latin typeface="Trebuchet MS"/>
                <a:cs typeface="Trebuchet MS"/>
              </a:rPr>
              <a:t>the</a:t>
            </a:r>
            <a:r>
              <a:rPr lang="en-US" sz="1100" spc="-30" dirty="0">
                <a:latin typeface="Trebuchet MS"/>
                <a:cs typeface="Trebuchet MS"/>
              </a:rPr>
              <a:t> same </a:t>
            </a:r>
            <a:r>
              <a:rPr lang="en-US" sz="1100" spc="-7" dirty="0">
                <a:latin typeface="Trebuchet MS"/>
                <a:cs typeface="Trebuchet MS"/>
              </a:rPr>
              <a:t>time.</a:t>
            </a:r>
            <a:endParaRPr lang="en-US" sz="1100" dirty="0">
              <a:latin typeface="Trebuchet MS"/>
              <a:cs typeface="Trebuchet MS"/>
            </a:endParaRPr>
          </a:p>
          <a:p>
            <a:pPr marL="164446" marR="20556" indent="-139179" algn="just">
              <a:lnSpc>
                <a:spcPts val="1322"/>
              </a:lnSpc>
              <a:spcBef>
                <a:spcPts val="44"/>
              </a:spcBef>
              <a:buFont typeface="Meiryo UI"/>
              <a:buChar char="•"/>
              <a:tabLst>
                <a:tab pos="165302" algn="l"/>
              </a:tabLst>
            </a:pPr>
            <a:r>
              <a:rPr lang="en-US" sz="1100" b="1" dirty="0">
                <a:latin typeface="Trebuchet MS"/>
                <a:cs typeface="Trebuchet MS"/>
              </a:rPr>
              <a:t>Bayesian</a:t>
            </a:r>
            <a:r>
              <a:rPr lang="en-US" sz="1100" b="1" spc="-3" dirty="0">
                <a:latin typeface="Trebuchet MS"/>
                <a:cs typeface="Trebuchet MS"/>
              </a:rPr>
              <a:t> </a:t>
            </a:r>
            <a:r>
              <a:rPr lang="en-US" sz="1100" b="1" spc="-24" dirty="0">
                <a:latin typeface="Trebuchet MS"/>
                <a:cs typeface="Trebuchet MS"/>
              </a:rPr>
              <a:t>networks</a:t>
            </a:r>
            <a:r>
              <a:rPr lang="en-US" sz="1100" b="1" spc="-27" dirty="0">
                <a:latin typeface="Trebuchet MS"/>
                <a:cs typeface="Trebuchet MS"/>
              </a:rPr>
              <a:t> </a:t>
            </a:r>
            <a:r>
              <a:rPr lang="en-US" sz="1100" spc="-51" dirty="0">
                <a:latin typeface="Trebuchet MS"/>
                <a:cs typeface="Trebuchet MS"/>
              </a:rPr>
              <a:t>are</a:t>
            </a:r>
            <a:r>
              <a:rPr lang="en-US" sz="1100" spc="-30" dirty="0">
                <a:latin typeface="Trebuchet MS"/>
                <a:cs typeface="Trebuchet MS"/>
              </a:rPr>
              <a:t> </a:t>
            </a:r>
            <a:r>
              <a:rPr lang="en-US" sz="1100" spc="-51" dirty="0">
                <a:latin typeface="Trebuchet MS"/>
                <a:cs typeface="Trebuchet MS"/>
              </a:rPr>
              <a:t>variable-</a:t>
            </a:r>
            <a:r>
              <a:rPr lang="en-US" sz="1100" spc="-40" dirty="0">
                <a:latin typeface="Trebuchet MS"/>
                <a:cs typeface="Trebuchet MS"/>
              </a:rPr>
              <a:t>based</a:t>
            </a:r>
            <a:r>
              <a:rPr lang="en-US" sz="1100" spc="-30" dirty="0">
                <a:latin typeface="Trebuchet MS"/>
                <a:cs typeface="Trebuchet MS"/>
              </a:rPr>
              <a:t> </a:t>
            </a:r>
            <a:r>
              <a:rPr lang="en-US" sz="1100" spc="-24" dirty="0">
                <a:latin typeface="Trebuchet MS"/>
                <a:cs typeface="Trebuchet MS"/>
              </a:rPr>
              <a:t>models</a:t>
            </a:r>
            <a:r>
              <a:rPr lang="en-US" sz="1100" spc="-27" dirty="0">
                <a:latin typeface="Trebuchet MS"/>
                <a:cs typeface="Trebuchet MS"/>
              </a:rPr>
              <a:t> </a:t>
            </a:r>
            <a:r>
              <a:rPr lang="en-US" sz="1100" spc="-51" dirty="0">
                <a:latin typeface="Trebuchet MS"/>
                <a:cs typeface="Trebuchet MS"/>
              </a:rPr>
              <a:t>where</a:t>
            </a:r>
            <a:r>
              <a:rPr lang="en-US" sz="1100" spc="-30" dirty="0">
                <a:latin typeface="Trebuchet MS"/>
                <a:cs typeface="Trebuchet MS"/>
              </a:rPr>
              <a:t> </a:t>
            </a:r>
            <a:r>
              <a:rPr lang="en-US" sz="1100" spc="-40" dirty="0">
                <a:latin typeface="Trebuchet MS"/>
                <a:cs typeface="Trebuchet MS"/>
              </a:rPr>
              <a:t>variables</a:t>
            </a:r>
            <a:r>
              <a:rPr lang="en-US" sz="1100" spc="-30" dirty="0">
                <a:latin typeface="Trebuchet MS"/>
                <a:cs typeface="Trebuchet MS"/>
              </a:rPr>
              <a:t> </a:t>
            </a:r>
            <a:r>
              <a:rPr lang="en-US" sz="1100" spc="-51" dirty="0">
                <a:latin typeface="Trebuchet MS"/>
                <a:cs typeface="Trebuchet MS"/>
              </a:rPr>
              <a:t>are</a:t>
            </a:r>
            <a:r>
              <a:rPr lang="en-US" sz="1100" spc="-30" dirty="0">
                <a:latin typeface="Trebuchet MS"/>
                <a:cs typeface="Trebuchet MS"/>
              </a:rPr>
              <a:t> </a:t>
            </a:r>
            <a:r>
              <a:rPr lang="en-US" sz="1100" spc="-20" dirty="0">
                <a:latin typeface="Trebuchet MS"/>
                <a:cs typeface="Trebuchet MS"/>
              </a:rPr>
              <a:t>random</a:t>
            </a:r>
            <a:r>
              <a:rPr lang="en-US" sz="1100" spc="-27" dirty="0">
                <a:latin typeface="Trebuchet MS"/>
                <a:cs typeface="Trebuchet MS"/>
              </a:rPr>
              <a:t> </a:t>
            </a:r>
            <a:r>
              <a:rPr lang="en-US" sz="1100" spc="-40" dirty="0">
                <a:latin typeface="Trebuchet MS"/>
                <a:cs typeface="Trebuchet MS"/>
              </a:rPr>
              <a:t>variables</a:t>
            </a:r>
            <a:r>
              <a:rPr lang="en-US" sz="1100" spc="-30" dirty="0">
                <a:latin typeface="Trebuchet MS"/>
                <a:cs typeface="Trebuchet MS"/>
              </a:rPr>
              <a:t> </a:t>
            </a:r>
            <a:r>
              <a:rPr lang="en-US" sz="1100" spc="-17" dirty="0">
                <a:latin typeface="Trebuchet MS"/>
                <a:cs typeface="Trebuchet MS"/>
              </a:rPr>
              <a:t>which</a:t>
            </a:r>
            <a:r>
              <a:rPr lang="en-US" sz="1100" spc="-30" dirty="0">
                <a:latin typeface="Trebuchet MS"/>
                <a:cs typeface="Trebuchet MS"/>
              </a:rPr>
              <a:t> </a:t>
            </a:r>
            <a:r>
              <a:rPr lang="en-US" sz="1100" spc="-51" dirty="0">
                <a:latin typeface="Trebuchet MS"/>
                <a:cs typeface="Trebuchet MS"/>
              </a:rPr>
              <a:t>are</a:t>
            </a:r>
            <a:r>
              <a:rPr lang="en-US" sz="1100" spc="-30" dirty="0">
                <a:latin typeface="Trebuchet MS"/>
                <a:cs typeface="Trebuchet MS"/>
              </a:rPr>
              <a:t> </a:t>
            </a:r>
            <a:r>
              <a:rPr lang="en-US" sz="1100" spc="-20" dirty="0">
                <a:latin typeface="Trebuchet MS"/>
                <a:cs typeface="Trebuchet MS"/>
              </a:rPr>
              <a:t>dependent 	</a:t>
            </a:r>
            <a:r>
              <a:rPr lang="en-US" sz="1100" dirty="0">
                <a:latin typeface="Trebuchet MS"/>
                <a:cs typeface="Trebuchet MS"/>
              </a:rPr>
              <a:t>on</a:t>
            </a:r>
            <a:r>
              <a:rPr lang="en-US" sz="1100" spc="-30" dirty="0">
                <a:latin typeface="Trebuchet MS"/>
                <a:cs typeface="Trebuchet MS"/>
              </a:rPr>
              <a:t> </a:t>
            </a:r>
            <a:r>
              <a:rPr lang="en-US" sz="1100" spc="-24" dirty="0">
                <a:latin typeface="Trebuchet MS"/>
                <a:cs typeface="Trebuchet MS"/>
              </a:rPr>
              <a:t>each </a:t>
            </a:r>
            <a:r>
              <a:rPr lang="en-US" sz="1100" dirty="0">
                <a:latin typeface="Trebuchet MS"/>
                <a:cs typeface="Trebuchet MS"/>
              </a:rPr>
              <a:t>other.</a:t>
            </a:r>
            <a:r>
              <a:rPr lang="en-US" sz="1100" spc="115" dirty="0">
                <a:latin typeface="Trebuchet MS"/>
                <a:cs typeface="Trebuchet MS"/>
              </a:rPr>
              <a:t> </a:t>
            </a:r>
            <a:r>
              <a:rPr lang="en-US" sz="1100" dirty="0">
                <a:latin typeface="Trebuchet MS"/>
                <a:cs typeface="Trebuchet MS"/>
              </a:rPr>
              <a:t>For</a:t>
            </a:r>
            <a:r>
              <a:rPr lang="en-US" sz="1100" spc="-27" dirty="0">
                <a:latin typeface="Trebuchet MS"/>
                <a:cs typeface="Trebuchet MS"/>
              </a:rPr>
              <a:t> </a:t>
            </a:r>
            <a:r>
              <a:rPr lang="en-US" sz="1100" spc="-47" dirty="0">
                <a:latin typeface="Trebuchet MS"/>
                <a:cs typeface="Trebuchet MS"/>
              </a:rPr>
              <a:t>example,</a:t>
            </a:r>
            <a:r>
              <a:rPr lang="en-US" sz="1100" spc="-20" dirty="0">
                <a:latin typeface="Trebuchet MS"/>
                <a:cs typeface="Trebuchet MS"/>
              </a:rPr>
              <a:t> </a:t>
            </a:r>
            <a:r>
              <a:rPr lang="en-US" sz="1100" spc="-7" dirty="0">
                <a:latin typeface="Trebuchet MS"/>
                <a:cs typeface="Trebuchet MS"/>
              </a:rPr>
              <a:t>the</a:t>
            </a:r>
            <a:r>
              <a:rPr lang="en-US" sz="1100" spc="-24" dirty="0">
                <a:latin typeface="Trebuchet MS"/>
                <a:cs typeface="Trebuchet MS"/>
              </a:rPr>
              <a:t> </a:t>
            </a:r>
            <a:r>
              <a:rPr lang="en-US" sz="1100" spc="-17" dirty="0">
                <a:latin typeface="Trebuchet MS"/>
                <a:cs typeface="Trebuchet MS"/>
              </a:rPr>
              <a:t>true</a:t>
            </a:r>
            <a:r>
              <a:rPr lang="en-US" sz="1100" spc="-24" dirty="0">
                <a:latin typeface="Trebuchet MS"/>
                <a:cs typeface="Trebuchet MS"/>
              </a:rPr>
              <a:t> location</a:t>
            </a:r>
            <a:r>
              <a:rPr lang="en-US" sz="1100" spc="-30"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dirty="0">
                <a:latin typeface="Trebuchet MS"/>
                <a:cs typeface="Trebuchet MS"/>
              </a:rPr>
              <a:t>an</a:t>
            </a:r>
            <a:r>
              <a:rPr lang="en-US" sz="1100" spc="-27" dirty="0">
                <a:latin typeface="Trebuchet MS"/>
                <a:cs typeface="Trebuchet MS"/>
              </a:rPr>
              <a:t> </a:t>
            </a:r>
            <a:r>
              <a:rPr lang="en-US" sz="1100" spc="-37" dirty="0">
                <a:latin typeface="Trebuchet MS"/>
                <a:cs typeface="Trebuchet MS"/>
              </a:rPr>
              <a:t>airplane</a:t>
            </a:r>
            <a:r>
              <a:rPr lang="en-US" sz="1100" spc="-30" dirty="0">
                <a:latin typeface="Trebuchet MS"/>
                <a:cs typeface="Trebuchet MS"/>
              </a:rPr>
              <a:t> </a:t>
            </a:r>
            <a:r>
              <a:rPr lang="en-US" sz="1100" i="1" spc="94" dirty="0" err="1">
                <a:latin typeface="Cambria"/>
                <a:cs typeface="Cambria"/>
              </a:rPr>
              <a:t>H</a:t>
            </a:r>
            <a:r>
              <a:rPr lang="en-US" sz="1200" i="1" spc="141" baseline="-12077" dirty="0" err="1">
                <a:latin typeface="Trebuchet MS"/>
                <a:cs typeface="Trebuchet MS"/>
              </a:rPr>
              <a:t>t</a:t>
            </a:r>
            <a:r>
              <a:rPr lang="en-US" sz="1200" i="1" spc="162" baseline="-12077" dirty="0">
                <a:latin typeface="Trebuchet MS"/>
                <a:cs typeface="Trebuchet MS"/>
              </a:rPr>
              <a:t> </a:t>
            </a:r>
            <a:r>
              <a:rPr lang="en-US" sz="1100" dirty="0">
                <a:latin typeface="Trebuchet MS"/>
                <a:cs typeface="Trebuchet MS"/>
              </a:rPr>
              <a:t>and</a:t>
            </a:r>
            <a:r>
              <a:rPr lang="en-US" sz="1100" spc="-27" dirty="0">
                <a:latin typeface="Trebuchet MS"/>
                <a:cs typeface="Trebuchet MS"/>
              </a:rPr>
              <a:t> </a:t>
            </a:r>
            <a:r>
              <a:rPr lang="en-US" sz="1100" dirty="0">
                <a:latin typeface="Trebuchet MS"/>
                <a:cs typeface="Trebuchet MS"/>
              </a:rPr>
              <a:t>its</a:t>
            </a:r>
            <a:r>
              <a:rPr lang="en-US" sz="1100" spc="-27" dirty="0">
                <a:latin typeface="Trebuchet MS"/>
                <a:cs typeface="Trebuchet MS"/>
              </a:rPr>
              <a:t> </a:t>
            </a:r>
            <a:r>
              <a:rPr lang="en-US" sz="1100" spc="-24" dirty="0">
                <a:latin typeface="Trebuchet MS"/>
                <a:cs typeface="Trebuchet MS"/>
              </a:rPr>
              <a:t>radar</a:t>
            </a:r>
            <a:r>
              <a:rPr lang="en-US" sz="1100" spc="-27" dirty="0">
                <a:latin typeface="Trebuchet MS"/>
                <a:cs typeface="Trebuchet MS"/>
              </a:rPr>
              <a:t> </a:t>
            </a:r>
            <a:r>
              <a:rPr lang="en-US" sz="1100" spc="-24" dirty="0">
                <a:latin typeface="Trebuchet MS"/>
                <a:cs typeface="Trebuchet MS"/>
              </a:rPr>
              <a:t>reading</a:t>
            </a:r>
            <a:r>
              <a:rPr lang="en-US" sz="1100" spc="-20" dirty="0">
                <a:latin typeface="Trebuchet MS"/>
                <a:cs typeface="Trebuchet MS"/>
              </a:rPr>
              <a:t> </a:t>
            </a:r>
            <a:r>
              <a:rPr lang="en-US" sz="1100" i="1" spc="98" dirty="0">
                <a:latin typeface="Cambria"/>
                <a:cs typeface="Cambria"/>
              </a:rPr>
              <a:t>E</a:t>
            </a:r>
            <a:r>
              <a:rPr lang="en-US" sz="1200" i="1" spc="146" baseline="-12077" dirty="0">
                <a:latin typeface="Trebuchet MS"/>
                <a:cs typeface="Trebuchet MS"/>
              </a:rPr>
              <a:t>t</a:t>
            </a:r>
            <a:r>
              <a:rPr lang="en-US" sz="1200" i="1" spc="156" baseline="-12077" dirty="0">
                <a:latin typeface="Trebuchet MS"/>
                <a:cs typeface="Trebuchet MS"/>
              </a:rPr>
              <a:t> </a:t>
            </a:r>
            <a:r>
              <a:rPr lang="en-US" sz="1100" spc="-34" dirty="0">
                <a:latin typeface="Trebuchet MS"/>
                <a:cs typeface="Trebuchet MS"/>
              </a:rPr>
              <a:t>are</a:t>
            </a:r>
            <a:r>
              <a:rPr lang="en-US" sz="1100" spc="-24" dirty="0">
                <a:latin typeface="Trebuchet MS"/>
                <a:cs typeface="Trebuchet MS"/>
              </a:rPr>
              <a:t> </a:t>
            </a:r>
            <a:r>
              <a:rPr lang="en-US" sz="1100" spc="-54" dirty="0">
                <a:latin typeface="Trebuchet MS"/>
                <a:cs typeface="Trebuchet MS"/>
              </a:rPr>
              <a:t>related,</a:t>
            </a:r>
            <a:r>
              <a:rPr lang="en-US" sz="1100" spc="-20" dirty="0">
                <a:latin typeface="Trebuchet MS"/>
                <a:cs typeface="Trebuchet MS"/>
              </a:rPr>
              <a:t> </a:t>
            </a:r>
            <a:r>
              <a:rPr lang="en-US" sz="1100" spc="-17" dirty="0">
                <a:latin typeface="Trebuchet MS"/>
                <a:cs typeface="Trebuchet MS"/>
              </a:rPr>
              <a:t>as 	</a:t>
            </a:r>
            <a:r>
              <a:rPr lang="en-US" sz="1100" spc="-61" dirty="0">
                <a:latin typeface="Trebuchet MS"/>
                <a:cs typeface="Trebuchet MS"/>
              </a:rPr>
              <a:t>are</a:t>
            </a:r>
            <a:r>
              <a:rPr lang="en-US" sz="1100" spc="-24" dirty="0">
                <a:latin typeface="Trebuchet MS"/>
                <a:cs typeface="Trebuchet MS"/>
              </a:rPr>
              <a:t> </a:t>
            </a:r>
            <a:r>
              <a:rPr lang="en-US" sz="1100" spc="-27" dirty="0">
                <a:latin typeface="Trebuchet MS"/>
                <a:cs typeface="Trebuchet MS"/>
              </a:rPr>
              <a:t>the location </a:t>
            </a:r>
            <a:r>
              <a:rPr lang="en-US" sz="1100" i="1" spc="94" dirty="0" err="1">
                <a:latin typeface="Cambria"/>
                <a:cs typeface="Cambria"/>
              </a:rPr>
              <a:t>H</a:t>
            </a:r>
            <a:r>
              <a:rPr lang="en-US" sz="1200" i="1" spc="141" baseline="-12077" dirty="0" err="1">
                <a:latin typeface="Trebuchet MS"/>
                <a:cs typeface="Trebuchet MS"/>
              </a:rPr>
              <a:t>t</a:t>
            </a:r>
            <a:r>
              <a:rPr lang="en-US" sz="1200" i="1" spc="167" baseline="-12077" dirty="0">
                <a:latin typeface="Trebuchet MS"/>
                <a:cs typeface="Trebuchet MS"/>
              </a:rPr>
              <a:t> </a:t>
            </a:r>
            <a:r>
              <a:rPr lang="en-US" sz="1100" dirty="0">
                <a:latin typeface="Trebuchet MS"/>
                <a:cs typeface="Trebuchet MS"/>
              </a:rPr>
              <a:t>and</a:t>
            </a:r>
            <a:r>
              <a:rPr lang="en-US" sz="1100" spc="-24" dirty="0">
                <a:latin typeface="Trebuchet MS"/>
                <a:cs typeface="Trebuchet MS"/>
              </a:rPr>
              <a:t> </a:t>
            </a:r>
            <a:r>
              <a:rPr lang="en-US" sz="1100" spc="-27" dirty="0">
                <a:latin typeface="Trebuchet MS"/>
                <a:cs typeface="Trebuchet MS"/>
              </a:rPr>
              <a:t>the</a:t>
            </a:r>
            <a:r>
              <a:rPr lang="en-US" sz="1100" spc="-24" dirty="0">
                <a:latin typeface="Trebuchet MS"/>
                <a:cs typeface="Trebuchet MS"/>
              </a:rPr>
              <a:t> </a:t>
            </a:r>
            <a:r>
              <a:rPr lang="en-US" sz="1100" spc="-27" dirty="0">
                <a:latin typeface="Trebuchet MS"/>
                <a:cs typeface="Trebuchet MS"/>
              </a:rPr>
              <a:t>location </a:t>
            </a:r>
            <a:r>
              <a:rPr lang="en-US" sz="1100" dirty="0">
                <a:latin typeface="Trebuchet MS"/>
                <a:cs typeface="Trebuchet MS"/>
              </a:rPr>
              <a:t>at</a:t>
            </a:r>
            <a:r>
              <a:rPr lang="en-US" sz="1100" spc="-24" dirty="0">
                <a:latin typeface="Trebuchet MS"/>
                <a:cs typeface="Trebuchet MS"/>
              </a:rPr>
              <a:t> </a:t>
            </a:r>
            <a:r>
              <a:rPr lang="en-US" sz="1100" spc="-27" dirty="0">
                <a:latin typeface="Trebuchet MS"/>
                <a:cs typeface="Trebuchet MS"/>
              </a:rPr>
              <a:t>the </a:t>
            </a:r>
            <a:r>
              <a:rPr lang="en-US" sz="1100" spc="-17" dirty="0">
                <a:latin typeface="Trebuchet MS"/>
                <a:cs typeface="Trebuchet MS"/>
              </a:rPr>
              <a:t>last</a:t>
            </a:r>
            <a:r>
              <a:rPr lang="en-US" sz="1100" spc="-24" dirty="0">
                <a:latin typeface="Trebuchet MS"/>
                <a:cs typeface="Trebuchet MS"/>
              </a:rPr>
              <a:t> </a:t>
            </a:r>
            <a:r>
              <a:rPr lang="en-US" sz="1100" spc="-34" dirty="0">
                <a:latin typeface="Trebuchet MS"/>
                <a:cs typeface="Trebuchet MS"/>
              </a:rPr>
              <a:t>time</a:t>
            </a:r>
            <a:r>
              <a:rPr lang="en-US" sz="1100" spc="-24" dirty="0">
                <a:latin typeface="Trebuchet MS"/>
                <a:cs typeface="Trebuchet MS"/>
              </a:rPr>
              <a:t> step </a:t>
            </a:r>
            <a:r>
              <a:rPr lang="en-US" sz="1100" i="1" spc="51" dirty="0">
                <a:latin typeface="Cambria"/>
                <a:cs typeface="Cambria"/>
              </a:rPr>
              <a:t>H</a:t>
            </a:r>
            <a:r>
              <a:rPr lang="en-US" sz="1200" i="1" spc="76" baseline="-12077" dirty="0">
                <a:latin typeface="Trebuchet MS"/>
                <a:cs typeface="Trebuchet MS"/>
              </a:rPr>
              <a:t>t</a:t>
            </a:r>
            <a:r>
              <a:rPr lang="en-US" sz="1200" i="1" spc="76" baseline="-12077" dirty="0">
                <a:latin typeface="Meiryo UI"/>
                <a:cs typeface="Meiryo UI"/>
              </a:rPr>
              <a:t>−</a:t>
            </a:r>
            <a:r>
              <a:rPr lang="en-US" sz="1200" spc="76" baseline="-12077" dirty="0">
                <a:latin typeface="Times New Roman"/>
                <a:cs typeface="Times New Roman"/>
              </a:rPr>
              <a:t>1</a:t>
            </a:r>
            <a:r>
              <a:rPr lang="en-US" sz="1100" spc="51" dirty="0">
                <a:latin typeface="Trebuchet MS"/>
                <a:cs typeface="Trebuchet MS"/>
              </a:rPr>
              <a:t>.</a:t>
            </a:r>
            <a:r>
              <a:rPr lang="en-US" sz="1100" spc="88" dirty="0">
                <a:latin typeface="Trebuchet MS"/>
                <a:cs typeface="Trebuchet MS"/>
              </a:rPr>
              <a:t> </a:t>
            </a:r>
            <a:r>
              <a:rPr lang="en-US" sz="1100" dirty="0">
                <a:latin typeface="Trebuchet MS"/>
                <a:cs typeface="Trebuchet MS"/>
              </a:rPr>
              <a:t>The</a:t>
            </a:r>
            <a:r>
              <a:rPr lang="en-US" sz="1100" spc="-27" dirty="0">
                <a:latin typeface="Trebuchet MS"/>
                <a:cs typeface="Trebuchet MS"/>
              </a:rPr>
              <a:t> </a:t>
            </a:r>
            <a:r>
              <a:rPr lang="en-US" sz="1100" spc="-44" dirty="0">
                <a:latin typeface="Trebuchet MS"/>
                <a:cs typeface="Trebuchet MS"/>
              </a:rPr>
              <a:t>exact</a:t>
            </a:r>
            <a:r>
              <a:rPr lang="en-US" sz="1100" spc="-24" dirty="0">
                <a:latin typeface="Trebuchet MS"/>
                <a:cs typeface="Trebuchet MS"/>
              </a:rPr>
              <a:t> </a:t>
            </a:r>
            <a:r>
              <a:rPr lang="en-US" sz="1100" spc="-51" dirty="0">
                <a:latin typeface="Trebuchet MS"/>
                <a:cs typeface="Trebuchet MS"/>
              </a:rPr>
              <a:t>dependency</a:t>
            </a:r>
            <a:r>
              <a:rPr lang="en-US" sz="1100" spc="-27" dirty="0">
                <a:latin typeface="Trebuchet MS"/>
                <a:cs typeface="Trebuchet MS"/>
              </a:rPr>
              <a:t> </a:t>
            </a:r>
            <a:r>
              <a:rPr lang="en-US" sz="1100" spc="-34" dirty="0">
                <a:latin typeface="Trebuchet MS"/>
                <a:cs typeface="Trebuchet MS"/>
              </a:rPr>
              <a:t>structure</a:t>
            </a:r>
            <a:r>
              <a:rPr lang="en-US" sz="1100" spc="-24"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spc="-7" dirty="0">
                <a:latin typeface="Trebuchet MS"/>
                <a:cs typeface="Trebuchet MS"/>
              </a:rPr>
              <a:t>given 	</a:t>
            </a:r>
            <a:r>
              <a:rPr lang="en-US" sz="1100" dirty="0">
                <a:latin typeface="Trebuchet MS"/>
                <a:cs typeface="Trebuchet MS"/>
              </a:rPr>
              <a:t>by</a:t>
            </a:r>
            <a:r>
              <a:rPr lang="en-US" sz="1100" spc="-84" dirty="0">
                <a:latin typeface="Trebuchet MS"/>
                <a:cs typeface="Trebuchet MS"/>
              </a:rPr>
              <a:t> </a:t>
            </a:r>
            <a:r>
              <a:rPr lang="en-US" sz="1100" spc="-34" dirty="0">
                <a:latin typeface="Trebuchet MS"/>
                <a:cs typeface="Trebuchet MS"/>
              </a:rPr>
              <a:t>the</a:t>
            </a:r>
            <a:r>
              <a:rPr lang="en-US" sz="1100" spc="-47" dirty="0">
                <a:latin typeface="Trebuchet MS"/>
                <a:cs typeface="Trebuchet MS"/>
              </a:rPr>
              <a:t> </a:t>
            </a:r>
            <a:r>
              <a:rPr lang="en-US" sz="1100" spc="-13" dirty="0">
                <a:latin typeface="Trebuchet MS"/>
                <a:cs typeface="Trebuchet MS"/>
              </a:rPr>
              <a:t>graph</a:t>
            </a:r>
            <a:r>
              <a:rPr lang="en-US" sz="1100" spc="-67" dirty="0">
                <a:latin typeface="Trebuchet MS"/>
                <a:cs typeface="Trebuchet MS"/>
              </a:rPr>
              <a:t> </a:t>
            </a:r>
            <a:r>
              <a:rPr lang="en-US" sz="1100" spc="-34" dirty="0">
                <a:latin typeface="Trebuchet MS"/>
                <a:cs typeface="Trebuchet MS"/>
              </a:rPr>
              <a:t>structure</a:t>
            </a:r>
            <a:r>
              <a:rPr lang="en-US" sz="1100" spc="-47" dirty="0">
                <a:latin typeface="Trebuchet MS"/>
                <a:cs typeface="Trebuchet MS"/>
              </a:rPr>
              <a:t> </a:t>
            </a:r>
            <a:r>
              <a:rPr lang="en-US" sz="1100" spc="-7" dirty="0">
                <a:latin typeface="Trebuchet MS"/>
                <a:cs typeface="Trebuchet MS"/>
              </a:rPr>
              <a:t>and</a:t>
            </a:r>
            <a:r>
              <a:rPr lang="en-US" sz="1100" spc="-51" dirty="0">
                <a:latin typeface="Trebuchet MS"/>
                <a:cs typeface="Trebuchet MS"/>
              </a:rPr>
              <a:t> </a:t>
            </a:r>
            <a:r>
              <a:rPr lang="en-US" sz="1100" dirty="0">
                <a:latin typeface="Trebuchet MS"/>
                <a:cs typeface="Trebuchet MS"/>
              </a:rPr>
              <a:t>it</a:t>
            </a:r>
            <a:r>
              <a:rPr lang="en-US" sz="1100" spc="-51" dirty="0">
                <a:latin typeface="Trebuchet MS"/>
                <a:cs typeface="Trebuchet MS"/>
              </a:rPr>
              <a:t> </a:t>
            </a:r>
            <a:r>
              <a:rPr lang="en-US" sz="1100" spc="-40" dirty="0">
                <a:latin typeface="Trebuchet MS"/>
                <a:cs typeface="Trebuchet MS"/>
              </a:rPr>
              <a:t>formally </a:t>
            </a:r>
            <a:r>
              <a:rPr lang="en-US" sz="1100" spc="-54" dirty="0">
                <a:latin typeface="Trebuchet MS"/>
                <a:cs typeface="Trebuchet MS"/>
              </a:rPr>
              <a:t>defines</a:t>
            </a:r>
            <a:r>
              <a:rPr lang="en-US" sz="1100" spc="-27" dirty="0">
                <a:latin typeface="Trebuchet MS"/>
                <a:cs typeface="Trebuchet MS"/>
              </a:rPr>
              <a:t> </a:t>
            </a:r>
            <a:r>
              <a:rPr lang="en-US" sz="1100" dirty="0">
                <a:latin typeface="Trebuchet MS"/>
                <a:cs typeface="Trebuchet MS"/>
              </a:rPr>
              <a:t>a</a:t>
            </a:r>
            <a:r>
              <a:rPr lang="en-US" sz="1100" spc="-51" dirty="0">
                <a:latin typeface="Trebuchet MS"/>
                <a:cs typeface="Trebuchet MS"/>
              </a:rPr>
              <a:t> </a:t>
            </a:r>
            <a:r>
              <a:rPr lang="en-US" sz="1100" spc="-37" dirty="0">
                <a:latin typeface="Trebuchet MS"/>
                <a:cs typeface="Trebuchet MS"/>
              </a:rPr>
              <a:t>joint</a:t>
            </a:r>
            <a:r>
              <a:rPr lang="en-US" sz="1100" spc="-44" dirty="0">
                <a:latin typeface="Trebuchet MS"/>
                <a:cs typeface="Trebuchet MS"/>
              </a:rPr>
              <a:t> </a:t>
            </a:r>
            <a:r>
              <a:rPr lang="en-US" sz="1100" spc="-40" dirty="0">
                <a:latin typeface="Trebuchet MS"/>
                <a:cs typeface="Trebuchet MS"/>
              </a:rPr>
              <a:t>probability </a:t>
            </a:r>
            <a:r>
              <a:rPr lang="en-US" sz="1100" spc="-34" dirty="0">
                <a:latin typeface="Trebuchet MS"/>
                <a:cs typeface="Trebuchet MS"/>
              </a:rPr>
              <a:t>distribution</a:t>
            </a:r>
            <a:r>
              <a:rPr lang="en-US" sz="1100" spc="-47" dirty="0">
                <a:latin typeface="Trebuchet MS"/>
                <a:cs typeface="Trebuchet MS"/>
              </a:rPr>
              <a:t> </a:t>
            </a:r>
            <a:r>
              <a:rPr lang="en-US" sz="1100" spc="-40" dirty="0">
                <a:latin typeface="Trebuchet MS"/>
                <a:cs typeface="Trebuchet MS"/>
              </a:rPr>
              <a:t>over </a:t>
            </a:r>
            <a:r>
              <a:rPr lang="en-US" sz="1100" spc="-30" dirty="0">
                <a:latin typeface="Trebuchet MS"/>
                <a:cs typeface="Trebuchet MS"/>
              </a:rPr>
              <a:t>all</a:t>
            </a:r>
            <a:r>
              <a:rPr lang="en-US" sz="1100" spc="-47" dirty="0">
                <a:latin typeface="Trebuchet MS"/>
                <a:cs typeface="Trebuchet MS"/>
              </a:rPr>
              <a:t> </a:t>
            </a:r>
            <a:r>
              <a:rPr lang="en-US" sz="1100" dirty="0">
                <a:latin typeface="Trebuchet MS"/>
                <a:cs typeface="Trebuchet MS"/>
              </a:rPr>
              <a:t>of</a:t>
            </a:r>
            <a:r>
              <a:rPr lang="en-US" sz="1100" spc="-47" dirty="0">
                <a:latin typeface="Trebuchet MS"/>
                <a:cs typeface="Trebuchet MS"/>
              </a:rPr>
              <a:t> </a:t>
            </a:r>
            <a:r>
              <a:rPr lang="en-US" sz="1100" spc="-34" dirty="0">
                <a:latin typeface="Trebuchet MS"/>
                <a:cs typeface="Trebuchet MS"/>
              </a:rPr>
              <a:t>the</a:t>
            </a:r>
            <a:r>
              <a:rPr lang="en-US" sz="1100" spc="-47" dirty="0">
                <a:latin typeface="Trebuchet MS"/>
                <a:cs typeface="Trebuchet MS"/>
              </a:rPr>
              <a:t> </a:t>
            </a:r>
            <a:r>
              <a:rPr lang="en-US" sz="1100" spc="-34" dirty="0">
                <a:latin typeface="Trebuchet MS"/>
                <a:cs typeface="Trebuchet MS"/>
              </a:rPr>
              <a:t>variables.</a:t>
            </a:r>
            <a:r>
              <a:rPr lang="en-US" sz="1100" spc="61" dirty="0">
                <a:latin typeface="Trebuchet MS"/>
                <a:cs typeface="Trebuchet MS"/>
              </a:rPr>
              <a:t> </a:t>
            </a:r>
            <a:r>
              <a:rPr lang="en-US" sz="1100" spc="-13" dirty="0">
                <a:latin typeface="Trebuchet MS"/>
                <a:cs typeface="Trebuchet MS"/>
              </a:rPr>
              <a:t>This 	</a:t>
            </a:r>
            <a:r>
              <a:rPr lang="en-US" sz="1100" spc="-20" dirty="0">
                <a:latin typeface="Trebuchet MS"/>
                <a:cs typeface="Trebuchet MS"/>
              </a:rPr>
              <a:t>topic</a:t>
            </a:r>
            <a:r>
              <a:rPr lang="en-US" sz="1100" spc="-34"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spc="-34" dirty="0">
                <a:latin typeface="Trebuchet MS"/>
                <a:cs typeface="Trebuchet MS"/>
              </a:rPr>
              <a:t>studied</a:t>
            </a:r>
            <a:r>
              <a:rPr lang="en-US" sz="1100" spc="-30" dirty="0">
                <a:latin typeface="Trebuchet MS"/>
                <a:cs typeface="Trebuchet MS"/>
              </a:rPr>
              <a:t> </a:t>
            </a:r>
            <a:r>
              <a:rPr lang="en-US" sz="1100" spc="-27" dirty="0">
                <a:latin typeface="Trebuchet MS"/>
                <a:cs typeface="Trebuchet MS"/>
              </a:rPr>
              <a:t>thoroughly</a:t>
            </a:r>
            <a:r>
              <a:rPr lang="en-US" sz="1100" spc="-30"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spc="-37" dirty="0">
                <a:latin typeface="Trebuchet MS"/>
                <a:cs typeface="Trebuchet MS"/>
              </a:rPr>
              <a:t>probabilistic</a:t>
            </a:r>
            <a:r>
              <a:rPr lang="en-US" sz="1100" spc="-30" dirty="0">
                <a:latin typeface="Trebuchet MS"/>
                <a:cs typeface="Trebuchet MS"/>
              </a:rPr>
              <a:t> graphical models </a:t>
            </a:r>
            <a:r>
              <a:rPr lang="en-US" sz="1100" spc="-7" dirty="0">
                <a:latin typeface="Trebuchet MS"/>
                <a:cs typeface="Trebuchet MS"/>
              </a:rPr>
              <a:t>(CS228).</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1117491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8894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4282" indent="-139179" algn="just">
              <a:lnSpc>
                <a:spcPct val="102000"/>
              </a:lnSpc>
              <a:spcBef>
                <a:spcPts val="61"/>
              </a:spcBef>
              <a:buFont typeface="Meiryo UI"/>
              <a:buChar char="•"/>
              <a:tabLst>
                <a:tab pos="148172" algn="l"/>
              </a:tabLst>
            </a:pPr>
            <a:r>
              <a:rPr lang="en-US" sz="1100" dirty="0">
                <a:latin typeface="Trebuchet MS"/>
                <a:cs typeface="Trebuchet MS"/>
              </a:rPr>
              <a:t>Our</a:t>
            </a:r>
            <a:r>
              <a:rPr lang="en-US" sz="1100" spc="13" dirty="0">
                <a:latin typeface="Trebuchet MS"/>
                <a:cs typeface="Trebuchet MS"/>
              </a:rPr>
              <a:t> </a:t>
            </a:r>
            <a:r>
              <a:rPr lang="en-US" sz="1100" dirty="0">
                <a:latin typeface="Trebuchet MS"/>
                <a:cs typeface="Trebuchet MS"/>
              </a:rPr>
              <a:t>last</a:t>
            </a:r>
            <a:r>
              <a:rPr lang="en-US" sz="1100" spc="17" dirty="0">
                <a:latin typeface="Trebuchet MS"/>
                <a:cs typeface="Trebuchet MS"/>
              </a:rPr>
              <a:t> </a:t>
            </a:r>
            <a:r>
              <a:rPr lang="en-US" sz="1100" dirty="0">
                <a:latin typeface="Trebuchet MS"/>
                <a:cs typeface="Trebuchet MS"/>
              </a:rPr>
              <a:t>stop</a:t>
            </a:r>
            <a:r>
              <a:rPr lang="en-US" sz="1100" spc="17" dirty="0">
                <a:latin typeface="Trebuchet MS"/>
                <a:cs typeface="Trebuchet MS"/>
              </a:rPr>
              <a:t> </a:t>
            </a:r>
            <a:r>
              <a:rPr lang="en-US" sz="1100" dirty="0">
                <a:latin typeface="Trebuchet MS"/>
                <a:cs typeface="Trebuchet MS"/>
              </a:rPr>
              <a:t>on</a:t>
            </a:r>
            <a:r>
              <a:rPr lang="en-US" sz="1100" spc="17" dirty="0">
                <a:latin typeface="Trebuchet MS"/>
                <a:cs typeface="Trebuchet MS"/>
              </a:rPr>
              <a:t> </a:t>
            </a:r>
            <a:r>
              <a:rPr lang="en-US" sz="1100" dirty="0">
                <a:latin typeface="Trebuchet MS"/>
                <a:cs typeface="Trebuchet MS"/>
              </a:rPr>
              <a:t>the</a:t>
            </a:r>
            <a:r>
              <a:rPr lang="en-US" sz="1100" spc="17" dirty="0">
                <a:latin typeface="Trebuchet MS"/>
                <a:cs typeface="Trebuchet MS"/>
              </a:rPr>
              <a:t> </a:t>
            </a:r>
            <a:r>
              <a:rPr lang="en-US" sz="1100" dirty="0">
                <a:latin typeface="Trebuchet MS"/>
                <a:cs typeface="Trebuchet MS"/>
              </a:rPr>
              <a:t>tour</a:t>
            </a:r>
            <a:r>
              <a:rPr lang="en-US" sz="1100" spc="17" dirty="0">
                <a:latin typeface="Trebuchet MS"/>
                <a:cs typeface="Trebuchet MS"/>
              </a:rPr>
              <a:t> </a:t>
            </a:r>
            <a:r>
              <a:rPr lang="en-US" sz="1100" dirty="0">
                <a:latin typeface="Trebuchet MS"/>
                <a:cs typeface="Trebuchet MS"/>
              </a:rPr>
              <a:t>is</a:t>
            </a:r>
            <a:r>
              <a:rPr lang="en-US" sz="1100" spc="13" dirty="0">
                <a:latin typeface="Trebuchet MS"/>
                <a:cs typeface="Trebuchet MS"/>
              </a:rPr>
              <a:t> </a:t>
            </a:r>
            <a:r>
              <a:rPr lang="en-US" sz="1100" b="1" dirty="0">
                <a:latin typeface="Calibri"/>
                <a:cs typeface="Calibri"/>
              </a:rPr>
              <a:t>logic</a:t>
            </a:r>
            <a:r>
              <a:rPr lang="en-US" sz="1100" dirty="0">
                <a:latin typeface="Trebuchet MS"/>
                <a:cs typeface="Trebuchet MS"/>
              </a:rPr>
              <a:t>.</a:t>
            </a:r>
            <a:r>
              <a:rPr lang="en-US" sz="1100" spc="219" dirty="0">
                <a:latin typeface="Trebuchet MS"/>
                <a:cs typeface="Trebuchet MS"/>
              </a:rPr>
              <a:t> </a:t>
            </a:r>
            <a:r>
              <a:rPr lang="en-US" sz="1100" dirty="0">
                <a:latin typeface="Trebuchet MS"/>
                <a:cs typeface="Trebuchet MS"/>
              </a:rPr>
              <a:t>Even</a:t>
            </a:r>
            <a:r>
              <a:rPr lang="en-US" sz="1100" spc="13" dirty="0">
                <a:latin typeface="Trebuchet MS"/>
                <a:cs typeface="Trebuchet MS"/>
              </a:rPr>
              <a:t> </a:t>
            </a:r>
            <a:r>
              <a:rPr lang="en-US" sz="1100" spc="-20" dirty="0">
                <a:latin typeface="Trebuchet MS"/>
                <a:cs typeface="Trebuchet MS"/>
              </a:rPr>
              <a:t>more</a:t>
            </a:r>
            <a:r>
              <a:rPr lang="en-US" sz="1100" spc="17" dirty="0">
                <a:latin typeface="Trebuchet MS"/>
                <a:cs typeface="Trebuchet MS"/>
              </a:rPr>
              <a:t> </a:t>
            </a:r>
            <a:r>
              <a:rPr lang="en-US" sz="1100" dirty="0">
                <a:latin typeface="Trebuchet MS"/>
                <a:cs typeface="Trebuchet MS"/>
              </a:rPr>
              <a:t>so</a:t>
            </a:r>
            <a:r>
              <a:rPr lang="en-US" sz="1100" spc="17" dirty="0">
                <a:latin typeface="Trebuchet MS"/>
                <a:cs typeface="Trebuchet MS"/>
              </a:rPr>
              <a:t> </a:t>
            </a:r>
            <a:r>
              <a:rPr lang="en-US" sz="1100" dirty="0">
                <a:latin typeface="Trebuchet MS"/>
                <a:cs typeface="Trebuchet MS"/>
              </a:rPr>
              <a:t>than</a:t>
            </a:r>
            <a:r>
              <a:rPr lang="en-US" sz="1100" spc="17" dirty="0">
                <a:latin typeface="Trebuchet MS"/>
                <a:cs typeface="Trebuchet MS"/>
              </a:rPr>
              <a:t> </a:t>
            </a:r>
            <a:r>
              <a:rPr lang="en-US" sz="1100" spc="-57" dirty="0">
                <a:latin typeface="Trebuchet MS"/>
                <a:cs typeface="Trebuchet MS"/>
              </a:rPr>
              <a:t>variable-</a:t>
            </a:r>
            <a:r>
              <a:rPr lang="en-US" sz="1100" spc="-13" dirty="0">
                <a:latin typeface="Trebuchet MS"/>
                <a:cs typeface="Trebuchet MS"/>
              </a:rPr>
              <a:t>based</a:t>
            </a:r>
            <a:r>
              <a:rPr lang="en-US" sz="1100" spc="17" dirty="0">
                <a:latin typeface="Trebuchet MS"/>
                <a:cs typeface="Trebuchet MS"/>
              </a:rPr>
              <a:t> </a:t>
            </a:r>
            <a:r>
              <a:rPr lang="en-US" sz="1100" spc="-24" dirty="0">
                <a:latin typeface="Trebuchet MS"/>
                <a:cs typeface="Trebuchet MS"/>
              </a:rPr>
              <a:t>models,</a:t>
            </a:r>
            <a:r>
              <a:rPr lang="en-US" sz="1100" spc="30" dirty="0">
                <a:latin typeface="Trebuchet MS"/>
                <a:cs typeface="Trebuchet MS"/>
              </a:rPr>
              <a:t> </a:t>
            </a:r>
            <a:r>
              <a:rPr lang="en-US" sz="1100" dirty="0">
                <a:latin typeface="Trebuchet MS"/>
                <a:cs typeface="Trebuchet MS"/>
              </a:rPr>
              <a:t>logic</a:t>
            </a:r>
            <a:r>
              <a:rPr lang="en-US" sz="1100" spc="17" dirty="0">
                <a:latin typeface="Trebuchet MS"/>
                <a:cs typeface="Trebuchet MS"/>
              </a:rPr>
              <a:t> </a:t>
            </a:r>
            <a:r>
              <a:rPr lang="en-US" sz="1100" spc="-30" dirty="0">
                <a:latin typeface="Trebuchet MS"/>
                <a:cs typeface="Trebuchet MS"/>
              </a:rPr>
              <a:t>provides</a:t>
            </a:r>
            <a:r>
              <a:rPr lang="en-US" sz="1100" spc="17" dirty="0">
                <a:latin typeface="Trebuchet MS"/>
                <a:cs typeface="Trebuchet MS"/>
              </a:rPr>
              <a:t> </a:t>
            </a:r>
            <a:r>
              <a:rPr lang="en-US" sz="1100" dirty="0">
                <a:latin typeface="Trebuchet MS"/>
                <a:cs typeface="Trebuchet MS"/>
              </a:rPr>
              <a:t>a</a:t>
            </a:r>
            <a:r>
              <a:rPr lang="en-US" sz="1100" spc="17" dirty="0">
                <a:latin typeface="Trebuchet MS"/>
                <a:cs typeface="Trebuchet MS"/>
              </a:rPr>
              <a:t> </a:t>
            </a:r>
            <a:r>
              <a:rPr lang="en-US" sz="1100" spc="-7" dirty="0">
                <a:latin typeface="Trebuchet MS"/>
                <a:cs typeface="Trebuchet MS"/>
              </a:rPr>
              <a:t>compact 	</a:t>
            </a:r>
            <a:r>
              <a:rPr lang="en-US" sz="1100" spc="-27" dirty="0">
                <a:latin typeface="Trebuchet MS"/>
                <a:cs typeface="Trebuchet MS"/>
              </a:rPr>
              <a:t>language</a:t>
            </a:r>
            <a:r>
              <a:rPr lang="en-US" sz="1100" spc="-40" dirty="0">
                <a:latin typeface="Trebuchet MS"/>
                <a:cs typeface="Trebuchet MS"/>
              </a:rPr>
              <a:t> </a:t>
            </a:r>
            <a:r>
              <a:rPr lang="en-US" sz="1100" spc="-30" dirty="0">
                <a:latin typeface="Trebuchet MS"/>
                <a:cs typeface="Trebuchet MS"/>
              </a:rPr>
              <a:t>for</a:t>
            </a:r>
            <a:r>
              <a:rPr lang="en-US" sz="1100" spc="-37" dirty="0">
                <a:latin typeface="Trebuchet MS"/>
                <a:cs typeface="Trebuchet MS"/>
              </a:rPr>
              <a:t> </a:t>
            </a:r>
            <a:r>
              <a:rPr lang="en-US" sz="1100" spc="-27" dirty="0">
                <a:latin typeface="Trebuchet MS"/>
                <a:cs typeface="Trebuchet MS"/>
              </a:rPr>
              <a:t>modeling</a:t>
            </a:r>
            <a:r>
              <a:rPr lang="en-US" sz="1100" spc="-37" dirty="0">
                <a:latin typeface="Trebuchet MS"/>
                <a:cs typeface="Trebuchet MS"/>
              </a:rPr>
              <a:t> </a:t>
            </a:r>
            <a:r>
              <a:rPr lang="en-US" sz="1100" spc="-20" dirty="0">
                <a:latin typeface="Trebuchet MS"/>
                <a:cs typeface="Trebuchet MS"/>
              </a:rPr>
              <a:t>which</a:t>
            </a:r>
            <a:r>
              <a:rPr lang="en-US" sz="1100" spc="-37" dirty="0">
                <a:latin typeface="Trebuchet MS"/>
                <a:cs typeface="Trebuchet MS"/>
              </a:rPr>
              <a:t> </a:t>
            </a:r>
            <a:r>
              <a:rPr lang="en-US" sz="1100" spc="-20" dirty="0">
                <a:latin typeface="Trebuchet MS"/>
                <a:cs typeface="Trebuchet MS"/>
              </a:rPr>
              <a:t>gives</a:t>
            </a:r>
            <a:r>
              <a:rPr lang="en-US" sz="1100" spc="-37" dirty="0">
                <a:latin typeface="Trebuchet MS"/>
                <a:cs typeface="Trebuchet MS"/>
              </a:rPr>
              <a:t> </a:t>
            </a:r>
            <a:r>
              <a:rPr lang="en-US" sz="1100" dirty="0">
                <a:latin typeface="Trebuchet MS"/>
                <a:cs typeface="Trebuchet MS"/>
              </a:rPr>
              <a:t>us</a:t>
            </a:r>
            <a:r>
              <a:rPr lang="en-US" sz="1100" spc="-40" dirty="0">
                <a:latin typeface="Trebuchet MS"/>
                <a:cs typeface="Trebuchet MS"/>
              </a:rPr>
              <a:t> </a:t>
            </a:r>
            <a:r>
              <a:rPr lang="en-US" sz="1100" spc="-44" dirty="0">
                <a:latin typeface="Trebuchet MS"/>
                <a:cs typeface="Trebuchet MS"/>
              </a:rPr>
              <a:t>more</a:t>
            </a:r>
            <a:r>
              <a:rPr lang="en-US" sz="1100" spc="-37" dirty="0">
                <a:latin typeface="Trebuchet MS"/>
                <a:cs typeface="Trebuchet MS"/>
              </a:rPr>
              <a:t> </a:t>
            </a:r>
            <a:r>
              <a:rPr lang="en-US" sz="1100" spc="-7" dirty="0">
                <a:latin typeface="Trebuchet MS"/>
                <a:cs typeface="Trebuchet MS"/>
              </a:rPr>
              <a:t>expressivity.</a:t>
            </a:r>
            <a:endParaRPr lang="en-US" sz="1100" dirty="0">
              <a:latin typeface="Trebuchet MS"/>
              <a:cs typeface="Trebuchet MS"/>
            </a:endParaRPr>
          </a:p>
          <a:p>
            <a:pPr marL="147316" marR="3426" indent="-139179" algn="just">
              <a:lnSpc>
                <a:spcPts val="1322"/>
              </a:lnSpc>
              <a:spcBef>
                <a:spcPts val="44"/>
              </a:spcBef>
              <a:buFont typeface="Meiryo UI"/>
              <a:buChar char="•"/>
              <a:tabLst>
                <a:tab pos="148172" algn="l"/>
              </a:tabLst>
            </a:pPr>
            <a:r>
              <a:rPr lang="en-US" sz="1100" dirty="0">
                <a:latin typeface="Trebuchet MS"/>
                <a:cs typeface="Trebuchet MS"/>
              </a:rPr>
              <a:t>It</a:t>
            </a:r>
            <a:r>
              <a:rPr lang="en-US" sz="1100" spc="-24" dirty="0">
                <a:latin typeface="Trebuchet MS"/>
                <a:cs typeface="Trebuchet MS"/>
              </a:rPr>
              <a:t> </a:t>
            </a:r>
            <a:r>
              <a:rPr lang="en-US" sz="1100" dirty="0">
                <a:latin typeface="Trebuchet MS"/>
                <a:cs typeface="Trebuchet MS"/>
              </a:rPr>
              <a:t>is</a:t>
            </a:r>
            <a:r>
              <a:rPr lang="en-US" sz="1100" spc="-20" dirty="0">
                <a:latin typeface="Trebuchet MS"/>
                <a:cs typeface="Trebuchet MS"/>
              </a:rPr>
              <a:t> </a:t>
            </a:r>
            <a:r>
              <a:rPr lang="en-US" sz="1100" spc="-30" dirty="0">
                <a:latin typeface="Trebuchet MS"/>
                <a:cs typeface="Trebuchet MS"/>
              </a:rPr>
              <a:t>interesting</a:t>
            </a:r>
            <a:r>
              <a:rPr lang="en-US" sz="1100" spc="-20" dirty="0">
                <a:latin typeface="Trebuchet MS"/>
                <a:cs typeface="Trebuchet MS"/>
              </a:rPr>
              <a:t> </a:t>
            </a:r>
            <a:r>
              <a:rPr lang="en-US" sz="1100" dirty="0">
                <a:latin typeface="Trebuchet MS"/>
                <a:cs typeface="Trebuchet MS"/>
              </a:rPr>
              <a:t>that</a:t>
            </a:r>
            <a:r>
              <a:rPr lang="en-US" sz="1100" spc="-20" dirty="0">
                <a:latin typeface="Trebuchet MS"/>
                <a:cs typeface="Trebuchet MS"/>
              </a:rPr>
              <a:t> </a:t>
            </a:r>
            <a:r>
              <a:rPr lang="en-US" sz="1100" spc="-44" dirty="0">
                <a:latin typeface="Trebuchet MS"/>
                <a:cs typeface="Trebuchet MS"/>
              </a:rPr>
              <a:t>historically,</a:t>
            </a:r>
            <a:r>
              <a:rPr lang="en-US" sz="1100" spc="-10" dirty="0">
                <a:latin typeface="Trebuchet MS"/>
                <a:cs typeface="Trebuchet MS"/>
              </a:rPr>
              <a:t> </a:t>
            </a:r>
            <a:r>
              <a:rPr lang="en-US" sz="1100" spc="-7" dirty="0">
                <a:latin typeface="Trebuchet MS"/>
                <a:cs typeface="Trebuchet MS"/>
              </a:rPr>
              <a:t>logic</a:t>
            </a:r>
            <a:r>
              <a:rPr lang="en-US" sz="1100" spc="-20" dirty="0">
                <a:latin typeface="Trebuchet MS"/>
                <a:cs typeface="Trebuchet MS"/>
              </a:rPr>
              <a:t> </a:t>
            </a:r>
            <a:r>
              <a:rPr lang="en-US" sz="1100" dirty="0">
                <a:latin typeface="Trebuchet MS"/>
                <a:cs typeface="Trebuchet MS"/>
              </a:rPr>
              <a:t>was</a:t>
            </a:r>
            <a:r>
              <a:rPr lang="en-US" sz="1100" spc="-24" dirty="0">
                <a:latin typeface="Trebuchet MS"/>
                <a:cs typeface="Trebuchet MS"/>
              </a:rPr>
              <a:t> </a:t>
            </a:r>
            <a:r>
              <a:rPr lang="en-US" sz="1100" dirty="0">
                <a:latin typeface="Trebuchet MS"/>
                <a:cs typeface="Trebuchet MS"/>
              </a:rPr>
              <a:t>one</a:t>
            </a:r>
            <a:r>
              <a:rPr lang="en-US" sz="1100" spc="-20"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dirty="0">
                <a:latin typeface="Trebuchet MS"/>
                <a:cs typeface="Trebuchet MS"/>
              </a:rPr>
              <a:t>the</a:t>
            </a:r>
            <a:r>
              <a:rPr lang="en-US" sz="1100" spc="-20" dirty="0">
                <a:latin typeface="Trebuchet MS"/>
                <a:cs typeface="Trebuchet MS"/>
              </a:rPr>
              <a:t> </a:t>
            </a:r>
            <a:r>
              <a:rPr lang="en-US" sz="1100" spc="-13" dirty="0">
                <a:latin typeface="Trebuchet MS"/>
                <a:cs typeface="Trebuchet MS"/>
              </a:rPr>
              <a:t>first</a:t>
            </a:r>
            <a:r>
              <a:rPr lang="en-US" sz="1100" spc="-20" dirty="0">
                <a:latin typeface="Trebuchet MS"/>
                <a:cs typeface="Trebuchet MS"/>
              </a:rPr>
              <a:t> </a:t>
            </a:r>
            <a:r>
              <a:rPr lang="en-US" sz="1100" dirty="0">
                <a:latin typeface="Trebuchet MS"/>
                <a:cs typeface="Trebuchet MS"/>
              </a:rPr>
              <a:t>things</a:t>
            </a:r>
            <a:r>
              <a:rPr lang="en-US" sz="1100" spc="-20" dirty="0">
                <a:latin typeface="Trebuchet MS"/>
                <a:cs typeface="Trebuchet MS"/>
              </a:rPr>
              <a:t> </a:t>
            </a:r>
            <a:r>
              <a:rPr lang="en-US" sz="1100" dirty="0">
                <a:latin typeface="Trebuchet MS"/>
                <a:cs typeface="Trebuchet MS"/>
              </a:rPr>
              <a:t>that</a:t>
            </a:r>
            <a:r>
              <a:rPr lang="en-US" sz="1100" spc="-24" dirty="0">
                <a:latin typeface="Trebuchet MS"/>
                <a:cs typeface="Trebuchet MS"/>
              </a:rPr>
              <a:t> </a:t>
            </a:r>
            <a:r>
              <a:rPr lang="en-US" sz="1100" spc="44" dirty="0">
                <a:latin typeface="Trebuchet MS"/>
                <a:cs typeface="Trebuchet MS"/>
              </a:rPr>
              <a:t>AI</a:t>
            </a:r>
            <a:r>
              <a:rPr lang="en-US" sz="1100" spc="-20" dirty="0">
                <a:latin typeface="Trebuchet MS"/>
                <a:cs typeface="Trebuchet MS"/>
              </a:rPr>
              <a:t> </a:t>
            </a:r>
            <a:r>
              <a:rPr lang="en-US" sz="1100" spc="-47" dirty="0">
                <a:latin typeface="Trebuchet MS"/>
                <a:cs typeface="Trebuchet MS"/>
              </a:rPr>
              <a:t>researchers</a:t>
            </a:r>
            <a:r>
              <a:rPr lang="en-US" sz="1100" spc="-20" dirty="0">
                <a:latin typeface="Trebuchet MS"/>
                <a:cs typeface="Trebuchet MS"/>
              </a:rPr>
              <a:t> </a:t>
            </a:r>
            <a:r>
              <a:rPr lang="en-US" sz="1100" spc="-27" dirty="0">
                <a:latin typeface="Trebuchet MS"/>
                <a:cs typeface="Trebuchet MS"/>
              </a:rPr>
              <a:t>started</a:t>
            </a:r>
            <a:r>
              <a:rPr lang="en-US" sz="1100" spc="-20" dirty="0">
                <a:latin typeface="Trebuchet MS"/>
                <a:cs typeface="Trebuchet MS"/>
              </a:rPr>
              <a:t> </a:t>
            </a:r>
            <a:r>
              <a:rPr lang="en-US" sz="1100" dirty="0">
                <a:latin typeface="Trebuchet MS"/>
                <a:cs typeface="Trebuchet MS"/>
              </a:rPr>
              <a:t>with</a:t>
            </a:r>
            <a:r>
              <a:rPr lang="en-US" sz="1100" spc="-20" dirty="0">
                <a:latin typeface="Trebuchet MS"/>
                <a:cs typeface="Trebuchet MS"/>
              </a:rPr>
              <a:t> </a:t>
            </a:r>
            <a:r>
              <a:rPr lang="en-US" sz="1100" dirty="0">
                <a:latin typeface="Trebuchet MS"/>
                <a:cs typeface="Trebuchet MS"/>
              </a:rPr>
              <a:t>in</a:t>
            </a:r>
            <a:r>
              <a:rPr lang="en-US" sz="1100" spc="-20" dirty="0">
                <a:latin typeface="Trebuchet MS"/>
                <a:cs typeface="Trebuchet MS"/>
              </a:rPr>
              <a:t> </a:t>
            </a:r>
            <a:r>
              <a:rPr lang="en-US" sz="1100" spc="-17" dirty="0">
                <a:latin typeface="Trebuchet MS"/>
                <a:cs typeface="Trebuchet MS"/>
              </a:rPr>
              <a:t>the 	</a:t>
            </a:r>
            <a:r>
              <a:rPr lang="en-US" sz="1100" dirty="0">
                <a:latin typeface="Trebuchet MS"/>
                <a:cs typeface="Trebuchet MS"/>
              </a:rPr>
              <a:t>1950s.</a:t>
            </a:r>
            <a:r>
              <a:rPr lang="en-US" sz="1100" spc="202" dirty="0">
                <a:latin typeface="Trebuchet MS"/>
                <a:cs typeface="Trebuchet MS"/>
              </a:rPr>
              <a:t> </a:t>
            </a:r>
            <a:r>
              <a:rPr lang="en-US" sz="1100" dirty="0">
                <a:latin typeface="Trebuchet MS"/>
                <a:cs typeface="Trebuchet MS"/>
              </a:rPr>
              <a:t>While</a:t>
            </a:r>
            <a:r>
              <a:rPr lang="en-US" sz="1100" spc="-7" dirty="0">
                <a:latin typeface="Trebuchet MS"/>
                <a:cs typeface="Trebuchet MS"/>
              </a:rPr>
              <a:t> </a:t>
            </a:r>
            <a:r>
              <a:rPr lang="en-US" sz="1100" spc="-17" dirty="0">
                <a:latin typeface="Trebuchet MS"/>
                <a:cs typeface="Trebuchet MS"/>
              </a:rPr>
              <a:t>logical</a:t>
            </a:r>
            <a:r>
              <a:rPr lang="en-US" sz="1100" spc="-3" dirty="0">
                <a:latin typeface="Trebuchet MS"/>
                <a:cs typeface="Trebuchet MS"/>
              </a:rPr>
              <a:t> </a:t>
            </a:r>
            <a:r>
              <a:rPr lang="en-US" sz="1100" spc="-27" dirty="0">
                <a:latin typeface="Trebuchet MS"/>
                <a:cs typeface="Trebuchet MS"/>
              </a:rPr>
              <a:t>approaches</a:t>
            </a:r>
            <a:r>
              <a:rPr lang="en-US" sz="1100" spc="-7" dirty="0">
                <a:latin typeface="Trebuchet MS"/>
                <a:cs typeface="Trebuchet MS"/>
              </a:rPr>
              <a:t> </a:t>
            </a:r>
            <a:r>
              <a:rPr lang="en-US" sz="1100" spc="-47" dirty="0">
                <a:latin typeface="Trebuchet MS"/>
                <a:cs typeface="Trebuchet MS"/>
              </a:rPr>
              <a:t>were</a:t>
            </a:r>
            <a:r>
              <a:rPr lang="en-US" sz="1100" spc="-7" dirty="0">
                <a:latin typeface="Trebuchet MS"/>
                <a:cs typeface="Trebuchet MS"/>
              </a:rPr>
              <a:t> </a:t>
            </a:r>
            <a:r>
              <a:rPr lang="en-US" sz="1100" dirty="0">
                <a:latin typeface="Trebuchet MS"/>
                <a:cs typeface="Trebuchet MS"/>
              </a:rPr>
              <a:t>in</a:t>
            </a:r>
            <a:r>
              <a:rPr lang="en-US" sz="1100" spc="-3" dirty="0">
                <a:latin typeface="Trebuchet MS"/>
                <a:cs typeface="Trebuchet MS"/>
              </a:rPr>
              <a:t> </a:t>
            </a:r>
            <a:r>
              <a:rPr lang="en-US" sz="1100" dirty="0">
                <a:latin typeface="Trebuchet MS"/>
                <a:cs typeface="Trebuchet MS"/>
              </a:rPr>
              <a:t>a</a:t>
            </a:r>
            <a:r>
              <a:rPr lang="en-US" sz="1100" spc="-7" dirty="0">
                <a:latin typeface="Trebuchet MS"/>
                <a:cs typeface="Trebuchet MS"/>
              </a:rPr>
              <a:t> </a:t>
            </a:r>
            <a:r>
              <a:rPr lang="en-US" sz="1100" dirty="0">
                <a:latin typeface="Trebuchet MS"/>
                <a:cs typeface="Trebuchet MS"/>
              </a:rPr>
              <a:t>way</a:t>
            </a:r>
            <a:r>
              <a:rPr lang="en-US" sz="1100" spc="-7" dirty="0">
                <a:latin typeface="Trebuchet MS"/>
                <a:cs typeface="Trebuchet MS"/>
              </a:rPr>
              <a:t> </a:t>
            </a:r>
            <a:r>
              <a:rPr lang="en-US" sz="1100" spc="-13" dirty="0">
                <a:latin typeface="Trebuchet MS"/>
                <a:cs typeface="Trebuchet MS"/>
              </a:rPr>
              <a:t>quite</a:t>
            </a:r>
            <a:r>
              <a:rPr lang="en-US" sz="1100" spc="-3" dirty="0">
                <a:latin typeface="Trebuchet MS"/>
                <a:cs typeface="Trebuchet MS"/>
              </a:rPr>
              <a:t> </a:t>
            </a:r>
            <a:r>
              <a:rPr lang="en-US" sz="1100" spc="-34" dirty="0">
                <a:latin typeface="Trebuchet MS"/>
                <a:cs typeface="Trebuchet MS"/>
              </a:rPr>
              <a:t>sophisticated,</a:t>
            </a:r>
            <a:r>
              <a:rPr lang="en-US" sz="1100" spc="10" dirty="0">
                <a:latin typeface="Trebuchet MS"/>
                <a:cs typeface="Trebuchet MS"/>
              </a:rPr>
              <a:t> </a:t>
            </a:r>
            <a:r>
              <a:rPr lang="en-US" sz="1100" dirty="0">
                <a:latin typeface="Trebuchet MS"/>
                <a:cs typeface="Trebuchet MS"/>
              </a:rPr>
              <a:t>they</a:t>
            </a:r>
            <a:r>
              <a:rPr lang="en-US" sz="1100" spc="-7" dirty="0">
                <a:latin typeface="Trebuchet MS"/>
                <a:cs typeface="Trebuchet MS"/>
              </a:rPr>
              <a:t> </a:t>
            </a:r>
            <a:r>
              <a:rPr lang="en-US" sz="1100" dirty="0">
                <a:latin typeface="Trebuchet MS"/>
                <a:cs typeface="Trebuchet MS"/>
              </a:rPr>
              <a:t>did</a:t>
            </a:r>
            <a:r>
              <a:rPr lang="en-US" sz="1100" spc="-3" dirty="0">
                <a:latin typeface="Trebuchet MS"/>
                <a:cs typeface="Trebuchet MS"/>
              </a:rPr>
              <a:t> </a:t>
            </a:r>
            <a:r>
              <a:rPr lang="en-US" sz="1100" dirty="0">
                <a:latin typeface="Trebuchet MS"/>
                <a:cs typeface="Trebuchet MS"/>
              </a:rPr>
              <a:t>not</a:t>
            </a:r>
            <a:r>
              <a:rPr lang="en-US" sz="1100" spc="-7" dirty="0">
                <a:latin typeface="Trebuchet MS"/>
                <a:cs typeface="Trebuchet MS"/>
              </a:rPr>
              <a:t> </a:t>
            </a:r>
            <a:r>
              <a:rPr lang="en-US" sz="1100" dirty="0">
                <a:latin typeface="Trebuchet MS"/>
                <a:cs typeface="Trebuchet MS"/>
              </a:rPr>
              <a:t>work</a:t>
            </a:r>
            <a:r>
              <a:rPr lang="en-US" sz="1100" spc="-7" dirty="0">
                <a:latin typeface="Trebuchet MS"/>
                <a:cs typeface="Trebuchet MS"/>
              </a:rPr>
              <a:t> </a:t>
            </a:r>
            <a:r>
              <a:rPr lang="en-US" sz="1100" spc="-37" dirty="0">
                <a:latin typeface="Trebuchet MS"/>
                <a:cs typeface="Trebuchet MS"/>
              </a:rPr>
              <a:t>well</a:t>
            </a:r>
            <a:r>
              <a:rPr lang="en-US" sz="1100" spc="-3" dirty="0">
                <a:latin typeface="Trebuchet MS"/>
                <a:cs typeface="Trebuchet MS"/>
              </a:rPr>
              <a:t> </a:t>
            </a:r>
            <a:r>
              <a:rPr lang="en-US" sz="1100" dirty="0">
                <a:latin typeface="Trebuchet MS"/>
                <a:cs typeface="Trebuchet MS"/>
              </a:rPr>
              <a:t>on</a:t>
            </a:r>
            <a:r>
              <a:rPr lang="en-US" sz="1100" spc="-7" dirty="0">
                <a:latin typeface="Trebuchet MS"/>
                <a:cs typeface="Trebuchet MS"/>
              </a:rPr>
              <a:t> </a:t>
            </a:r>
            <a:r>
              <a:rPr lang="en-US" sz="1100" spc="-13" dirty="0">
                <a:latin typeface="Trebuchet MS"/>
                <a:cs typeface="Trebuchet MS"/>
              </a:rPr>
              <a:t>complex 	</a:t>
            </a:r>
            <a:r>
              <a:rPr lang="en-US" sz="1100" spc="-54" dirty="0">
                <a:latin typeface="Trebuchet MS"/>
                <a:cs typeface="Trebuchet MS"/>
              </a:rPr>
              <a:t>real-</a:t>
            </a:r>
            <a:r>
              <a:rPr lang="en-US" sz="1100" spc="-67" dirty="0">
                <a:latin typeface="Trebuchet MS"/>
                <a:cs typeface="Trebuchet MS"/>
              </a:rPr>
              <a:t>world</a:t>
            </a:r>
            <a:r>
              <a:rPr lang="en-US" sz="1100" spc="-17" dirty="0">
                <a:latin typeface="Trebuchet MS"/>
                <a:cs typeface="Trebuchet MS"/>
              </a:rPr>
              <a:t> tasks</a:t>
            </a:r>
            <a:r>
              <a:rPr lang="en-US" sz="1100" spc="-64" dirty="0">
                <a:latin typeface="Trebuchet MS"/>
                <a:cs typeface="Trebuchet MS"/>
              </a:rPr>
              <a:t> </a:t>
            </a:r>
            <a:r>
              <a:rPr lang="en-US" sz="1100" spc="-34" dirty="0">
                <a:latin typeface="Trebuchet MS"/>
                <a:cs typeface="Trebuchet MS"/>
              </a:rPr>
              <a:t>with</a:t>
            </a:r>
            <a:r>
              <a:rPr lang="en-US" sz="1100" spc="-47" dirty="0">
                <a:latin typeface="Trebuchet MS"/>
                <a:cs typeface="Trebuchet MS"/>
              </a:rPr>
              <a:t> </a:t>
            </a:r>
            <a:r>
              <a:rPr lang="en-US" sz="1100" spc="-44" dirty="0">
                <a:latin typeface="Trebuchet MS"/>
                <a:cs typeface="Trebuchet MS"/>
              </a:rPr>
              <a:t>noise</a:t>
            </a:r>
            <a:r>
              <a:rPr lang="en-US" sz="1100" spc="-37" dirty="0">
                <a:latin typeface="Trebuchet MS"/>
                <a:cs typeface="Trebuchet MS"/>
              </a:rPr>
              <a:t> </a:t>
            </a:r>
            <a:r>
              <a:rPr lang="en-US" sz="1100" spc="-27" dirty="0">
                <a:latin typeface="Trebuchet MS"/>
                <a:cs typeface="Trebuchet MS"/>
              </a:rPr>
              <a:t>and</a:t>
            </a:r>
            <a:r>
              <a:rPr lang="en-US" sz="1100" spc="-54" dirty="0">
                <a:latin typeface="Trebuchet MS"/>
                <a:cs typeface="Trebuchet MS"/>
              </a:rPr>
              <a:t> </a:t>
            </a:r>
            <a:r>
              <a:rPr lang="en-US" sz="1100" spc="-40" dirty="0">
                <a:latin typeface="Trebuchet MS"/>
                <a:cs typeface="Trebuchet MS"/>
              </a:rPr>
              <a:t>uncertainty.</a:t>
            </a:r>
            <a:r>
              <a:rPr lang="en-US" sz="1100" spc="108" dirty="0">
                <a:latin typeface="Trebuchet MS"/>
                <a:cs typeface="Trebuchet MS"/>
              </a:rPr>
              <a:t> </a:t>
            </a:r>
            <a:r>
              <a:rPr lang="en-US" sz="1100" dirty="0">
                <a:latin typeface="Trebuchet MS"/>
                <a:cs typeface="Trebuchet MS"/>
              </a:rPr>
              <a:t>On</a:t>
            </a:r>
            <a:r>
              <a:rPr lang="en-US" sz="1100" spc="-37" dirty="0">
                <a:latin typeface="Trebuchet MS"/>
                <a:cs typeface="Trebuchet MS"/>
              </a:rPr>
              <a:t> </a:t>
            </a:r>
            <a:r>
              <a:rPr lang="en-US" sz="1100" spc="-54" dirty="0">
                <a:latin typeface="Trebuchet MS"/>
                <a:cs typeface="Trebuchet MS"/>
              </a:rPr>
              <a:t>the</a:t>
            </a:r>
            <a:r>
              <a:rPr lang="en-US" sz="1100" spc="-27" dirty="0">
                <a:latin typeface="Trebuchet MS"/>
                <a:cs typeface="Trebuchet MS"/>
              </a:rPr>
              <a:t> </a:t>
            </a:r>
            <a:r>
              <a:rPr lang="en-US" sz="1100" spc="-47" dirty="0">
                <a:latin typeface="Trebuchet MS"/>
                <a:cs typeface="Trebuchet MS"/>
              </a:rPr>
              <a:t>other</a:t>
            </a:r>
            <a:r>
              <a:rPr lang="en-US" sz="1100" spc="-37" dirty="0">
                <a:latin typeface="Trebuchet MS"/>
                <a:cs typeface="Trebuchet MS"/>
              </a:rPr>
              <a:t> </a:t>
            </a:r>
            <a:r>
              <a:rPr lang="en-US" sz="1100" spc="-40" dirty="0">
                <a:latin typeface="Trebuchet MS"/>
                <a:cs typeface="Trebuchet MS"/>
              </a:rPr>
              <a:t>hand,</a:t>
            </a:r>
            <a:r>
              <a:rPr lang="en-US" sz="1100" spc="-27" dirty="0">
                <a:latin typeface="Trebuchet MS"/>
                <a:cs typeface="Trebuchet MS"/>
              </a:rPr>
              <a:t> </a:t>
            </a:r>
            <a:r>
              <a:rPr lang="en-US" sz="1100" spc="-30" dirty="0">
                <a:latin typeface="Trebuchet MS"/>
                <a:cs typeface="Trebuchet MS"/>
              </a:rPr>
              <a:t>methods</a:t>
            </a:r>
            <a:r>
              <a:rPr lang="en-US" sz="1100" spc="-37" dirty="0">
                <a:latin typeface="Trebuchet MS"/>
                <a:cs typeface="Trebuchet MS"/>
              </a:rPr>
              <a:t> </a:t>
            </a:r>
            <a:r>
              <a:rPr lang="en-US" sz="1100" spc="-44" dirty="0">
                <a:latin typeface="Trebuchet MS"/>
                <a:cs typeface="Trebuchet MS"/>
              </a:rPr>
              <a:t>based</a:t>
            </a:r>
            <a:r>
              <a:rPr lang="en-US" sz="1100" spc="-37" dirty="0">
                <a:latin typeface="Trebuchet MS"/>
                <a:cs typeface="Trebuchet MS"/>
              </a:rPr>
              <a:t> </a:t>
            </a:r>
            <a:r>
              <a:rPr lang="en-US" sz="1100" dirty="0">
                <a:latin typeface="Trebuchet MS"/>
                <a:cs typeface="Trebuchet MS"/>
              </a:rPr>
              <a:t>on</a:t>
            </a:r>
            <a:r>
              <a:rPr lang="en-US" sz="1100" spc="-40" dirty="0">
                <a:latin typeface="Trebuchet MS"/>
                <a:cs typeface="Trebuchet MS"/>
              </a:rPr>
              <a:t> </a:t>
            </a:r>
            <a:r>
              <a:rPr lang="en-US" sz="1100" spc="-44" dirty="0">
                <a:latin typeface="Trebuchet MS"/>
                <a:cs typeface="Trebuchet MS"/>
              </a:rPr>
              <a:t>probability</a:t>
            </a:r>
            <a:r>
              <a:rPr lang="en-US" sz="1100" spc="-37" dirty="0">
                <a:latin typeface="Trebuchet MS"/>
                <a:cs typeface="Trebuchet MS"/>
              </a:rPr>
              <a:t> </a:t>
            </a:r>
            <a:r>
              <a:rPr lang="en-US" sz="1100" spc="-27" dirty="0">
                <a:latin typeface="Trebuchet MS"/>
                <a:cs typeface="Trebuchet MS"/>
              </a:rPr>
              <a:t>and</a:t>
            </a:r>
            <a:r>
              <a:rPr lang="en-US" sz="1100" spc="-40" dirty="0">
                <a:latin typeface="Trebuchet MS"/>
                <a:cs typeface="Trebuchet MS"/>
              </a:rPr>
              <a:t> </a:t>
            </a:r>
            <a:r>
              <a:rPr lang="en-US" sz="1100" spc="-13" dirty="0">
                <a:latin typeface="Trebuchet MS"/>
                <a:cs typeface="Trebuchet MS"/>
              </a:rPr>
              <a:t>machine 	</a:t>
            </a:r>
            <a:r>
              <a:rPr lang="en-US" sz="1100" spc="-30" dirty="0">
                <a:latin typeface="Trebuchet MS"/>
                <a:cs typeface="Trebuchet MS"/>
              </a:rPr>
              <a:t>learning </a:t>
            </a:r>
            <a:r>
              <a:rPr lang="en-US" sz="1100" spc="-24" dirty="0">
                <a:latin typeface="Trebuchet MS"/>
                <a:cs typeface="Trebuchet MS"/>
              </a:rPr>
              <a:t>naturally</a:t>
            </a:r>
            <a:r>
              <a:rPr lang="en-US" sz="1100" spc="-30" dirty="0">
                <a:latin typeface="Trebuchet MS"/>
                <a:cs typeface="Trebuchet MS"/>
              </a:rPr>
              <a:t> </a:t>
            </a:r>
            <a:r>
              <a:rPr lang="en-US" sz="1100" spc="-24" dirty="0">
                <a:latin typeface="Trebuchet MS"/>
                <a:cs typeface="Trebuchet MS"/>
              </a:rPr>
              <a:t>handle</a:t>
            </a:r>
            <a:r>
              <a:rPr lang="en-US" sz="1100" spc="-30" dirty="0">
                <a:latin typeface="Trebuchet MS"/>
                <a:cs typeface="Trebuchet MS"/>
              </a:rPr>
              <a:t> </a:t>
            </a:r>
            <a:r>
              <a:rPr lang="en-US" sz="1100" spc="-13" dirty="0">
                <a:latin typeface="Trebuchet MS"/>
                <a:cs typeface="Trebuchet MS"/>
              </a:rPr>
              <a:t>noise</a:t>
            </a:r>
            <a:r>
              <a:rPr lang="en-US" sz="1100" spc="-27"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spc="-44" dirty="0">
                <a:latin typeface="Trebuchet MS"/>
                <a:cs typeface="Trebuchet MS"/>
              </a:rPr>
              <a:t>uncertainty,</a:t>
            </a:r>
            <a:r>
              <a:rPr lang="en-US" sz="1100" spc="-20" dirty="0">
                <a:latin typeface="Trebuchet MS"/>
                <a:cs typeface="Trebuchet MS"/>
              </a:rPr>
              <a:t> </a:t>
            </a:r>
            <a:r>
              <a:rPr lang="en-US" sz="1100" spc="-7" dirty="0">
                <a:latin typeface="Trebuchet MS"/>
                <a:cs typeface="Trebuchet MS"/>
              </a:rPr>
              <a:t>which</a:t>
            </a:r>
            <a:r>
              <a:rPr lang="en-US" sz="1100" spc="-27"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dirty="0">
                <a:latin typeface="Trebuchet MS"/>
                <a:cs typeface="Trebuchet MS"/>
              </a:rPr>
              <a:t>why</a:t>
            </a:r>
            <a:r>
              <a:rPr lang="en-US" sz="1100" spc="-30" dirty="0">
                <a:latin typeface="Trebuchet MS"/>
                <a:cs typeface="Trebuchet MS"/>
              </a:rPr>
              <a:t> </a:t>
            </a:r>
            <a:r>
              <a:rPr lang="en-US" sz="1100" spc="-7" dirty="0">
                <a:latin typeface="Trebuchet MS"/>
                <a:cs typeface="Trebuchet MS"/>
              </a:rPr>
              <a:t>they</a:t>
            </a:r>
            <a:r>
              <a:rPr lang="en-US" sz="1100" spc="-27" dirty="0">
                <a:latin typeface="Trebuchet MS"/>
                <a:cs typeface="Trebuchet MS"/>
              </a:rPr>
              <a:t> </a:t>
            </a:r>
            <a:r>
              <a:rPr lang="en-US" sz="1100" spc="-40" dirty="0">
                <a:latin typeface="Trebuchet MS"/>
                <a:cs typeface="Trebuchet MS"/>
              </a:rPr>
              <a:t>presently</a:t>
            </a:r>
            <a:r>
              <a:rPr lang="en-US" sz="1100" spc="-30" dirty="0">
                <a:latin typeface="Trebuchet MS"/>
                <a:cs typeface="Trebuchet MS"/>
              </a:rPr>
              <a:t> dominate </a:t>
            </a:r>
            <a:r>
              <a:rPr lang="en-US" sz="1100" dirty="0">
                <a:latin typeface="Trebuchet MS"/>
                <a:cs typeface="Trebuchet MS"/>
              </a:rPr>
              <a:t>the</a:t>
            </a:r>
            <a:r>
              <a:rPr lang="en-US" sz="1100" spc="-30" dirty="0">
                <a:latin typeface="Trebuchet MS"/>
                <a:cs typeface="Trebuchet MS"/>
              </a:rPr>
              <a:t> </a:t>
            </a:r>
            <a:r>
              <a:rPr lang="en-US" sz="1100" spc="44" dirty="0">
                <a:latin typeface="Trebuchet MS"/>
                <a:cs typeface="Trebuchet MS"/>
              </a:rPr>
              <a:t>AI</a:t>
            </a:r>
            <a:r>
              <a:rPr lang="en-US" sz="1100" spc="-27" dirty="0">
                <a:latin typeface="Trebuchet MS"/>
                <a:cs typeface="Trebuchet MS"/>
              </a:rPr>
              <a:t> </a:t>
            </a:r>
            <a:r>
              <a:rPr lang="en-US" sz="1100" spc="-17" dirty="0">
                <a:latin typeface="Trebuchet MS"/>
                <a:cs typeface="Trebuchet MS"/>
              </a:rPr>
              <a:t>landscape. 	</a:t>
            </a:r>
            <a:r>
              <a:rPr lang="en-US" sz="1100" spc="-54" dirty="0">
                <a:latin typeface="Trebuchet MS"/>
                <a:cs typeface="Trebuchet MS"/>
              </a:rPr>
              <a:t>However,</a:t>
            </a:r>
            <a:r>
              <a:rPr lang="en-US" sz="1100" spc="-30" dirty="0">
                <a:latin typeface="Trebuchet MS"/>
                <a:cs typeface="Trebuchet MS"/>
              </a:rPr>
              <a:t> </a:t>
            </a:r>
            <a:r>
              <a:rPr lang="en-US" sz="1100" spc="-24" dirty="0">
                <a:latin typeface="Trebuchet MS"/>
                <a:cs typeface="Trebuchet MS"/>
              </a:rPr>
              <a:t>they</a:t>
            </a:r>
            <a:r>
              <a:rPr lang="en-US" sz="1100" spc="-47" dirty="0">
                <a:latin typeface="Trebuchet MS"/>
                <a:cs typeface="Trebuchet MS"/>
              </a:rPr>
              <a:t> </a:t>
            </a:r>
            <a:r>
              <a:rPr lang="en-US" sz="1100" spc="-54" dirty="0">
                <a:latin typeface="Trebuchet MS"/>
                <a:cs typeface="Trebuchet MS"/>
              </a:rPr>
              <a:t>are</a:t>
            </a:r>
            <a:r>
              <a:rPr lang="en-US" sz="1100" spc="-27" dirty="0">
                <a:latin typeface="Trebuchet MS"/>
                <a:cs typeface="Trebuchet MS"/>
              </a:rPr>
              <a:t> </a:t>
            </a:r>
            <a:r>
              <a:rPr lang="en-US" sz="1100" spc="-37" dirty="0">
                <a:latin typeface="Trebuchet MS"/>
                <a:cs typeface="Trebuchet MS"/>
              </a:rPr>
              <a:t>yet</a:t>
            </a:r>
            <a:r>
              <a:rPr lang="en-US" sz="1100" spc="-34"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dirty="0">
                <a:latin typeface="Trebuchet MS"/>
                <a:cs typeface="Trebuchet MS"/>
              </a:rPr>
              <a:t>be</a:t>
            </a:r>
            <a:r>
              <a:rPr lang="en-US" sz="1100" spc="-34" dirty="0">
                <a:latin typeface="Trebuchet MS"/>
                <a:cs typeface="Trebuchet MS"/>
              </a:rPr>
              <a:t> </a:t>
            </a:r>
            <a:r>
              <a:rPr lang="en-US" sz="1100" spc="-40" dirty="0">
                <a:latin typeface="Trebuchet MS"/>
                <a:cs typeface="Trebuchet MS"/>
              </a:rPr>
              <a:t>applied</a:t>
            </a:r>
            <a:r>
              <a:rPr lang="en-US" sz="1100" spc="-34" dirty="0">
                <a:latin typeface="Trebuchet MS"/>
                <a:cs typeface="Trebuchet MS"/>
              </a:rPr>
              <a:t> </a:t>
            </a:r>
            <a:r>
              <a:rPr lang="en-US" sz="1100" spc="-37" dirty="0">
                <a:latin typeface="Trebuchet MS"/>
                <a:cs typeface="Trebuchet MS"/>
              </a:rPr>
              <a:t>successfully</a:t>
            </a:r>
            <a:r>
              <a:rPr lang="en-US" sz="1100" spc="-3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dirty="0">
                <a:latin typeface="Trebuchet MS"/>
                <a:cs typeface="Trebuchet MS"/>
              </a:rPr>
              <a:t>tasks</a:t>
            </a:r>
            <a:r>
              <a:rPr lang="en-US" sz="1100" spc="-34" dirty="0">
                <a:latin typeface="Trebuchet MS"/>
                <a:cs typeface="Trebuchet MS"/>
              </a:rPr>
              <a:t> </a:t>
            </a:r>
            <a:r>
              <a:rPr lang="en-US" sz="1100" spc="-7" dirty="0">
                <a:latin typeface="Trebuchet MS"/>
                <a:cs typeface="Trebuchet MS"/>
              </a:rPr>
              <a:t>that</a:t>
            </a:r>
            <a:r>
              <a:rPr lang="en-US" sz="1100" spc="-34" dirty="0">
                <a:latin typeface="Trebuchet MS"/>
                <a:cs typeface="Trebuchet MS"/>
              </a:rPr>
              <a:t> </a:t>
            </a:r>
            <a:r>
              <a:rPr lang="en-US" sz="1100" spc="-51" dirty="0">
                <a:latin typeface="Trebuchet MS"/>
                <a:cs typeface="Trebuchet MS"/>
              </a:rPr>
              <a:t>require</a:t>
            </a:r>
            <a:r>
              <a:rPr lang="en-US" sz="1100" spc="-30" dirty="0">
                <a:latin typeface="Trebuchet MS"/>
                <a:cs typeface="Trebuchet MS"/>
              </a:rPr>
              <a:t> </a:t>
            </a:r>
            <a:r>
              <a:rPr lang="en-US" sz="1100" spc="-47" dirty="0">
                <a:latin typeface="Trebuchet MS"/>
                <a:cs typeface="Trebuchet MS"/>
              </a:rPr>
              <a:t>really</a:t>
            </a:r>
            <a:r>
              <a:rPr lang="en-US" sz="1100" spc="-34" dirty="0">
                <a:latin typeface="Trebuchet MS"/>
                <a:cs typeface="Trebuchet MS"/>
              </a:rPr>
              <a:t> sophisticated </a:t>
            </a:r>
            <a:r>
              <a:rPr lang="en-US" sz="1100" spc="-7" dirty="0">
                <a:latin typeface="Trebuchet MS"/>
                <a:cs typeface="Trebuchet MS"/>
              </a:rPr>
              <a:t>reasoning.</a:t>
            </a:r>
            <a:endParaRPr lang="en-US" sz="1100" dirty="0">
              <a:latin typeface="Trebuchet MS"/>
              <a:cs typeface="Trebuchet MS"/>
            </a:endParaRPr>
          </a:p>
          <a:p>
            <a:pPr marL="147744" indent="-139179" algn="just">
              <a:lnSpc>
                <a:spcPts val="1265"/>
              </a:lnSpc>
              <a:buFont typeface="Meiryo UI"/>
              <a:buChar char="•"/>
              <a:tabLst>
                <a:tab pos="147744" algn="l"/>
              </a:tabLst>
            </a:pPr>
            <a:r>
              <a:rPr lang="en-US" sz="1100" dirty="0">
                <a:latin typeface="Trebuchet MS"/>
                <a:cs typeface="Trebuchet MS"/>
              </a:rPr>
              <a:t>In</a:t>
            </a:r>
            <a:r>
              <a:rPr lang="en-US" sz="1100" spc="20" dirty="0">
                <a:latin typeface="Trebuchet MS"/>
                <a:cs typeface="Trebuchet MS"/>
              </a:rPr>
              <a:t> </a:t>
            </a:r>
            <a:r>
              <a:rPr lang="en-US" sz="1100" dirty="0">
                <a:latin typeface="Trebuchet MS"/>
                <a:cs typeface="Trebuchet MS"/>
              </a:rPr>
              <a:t>this</a:t>
            </a:r>
            <a:r>
              <a:rPr lang="en-US" sz="1100" spc="20" dirty="0">
                <a:latin typeface="Trebuchet MS"/>
                <a:cs typeface="Trebuchet MS"/>
              </a:rPr>
              <a:t> </a:t>
            </a:r>
            <a:r>
              <a:rPr lang="en-US" sz="1100" spc="-30" dirty="0">
                <a:latin typeface="Trebuchet MS"/>
                <a:cs typeface="Trebuchet MS"/>
              </a:rPr>
              <a:t>course,</a:t>
            </a:r>
            <a:r>
              <a:rPr lang="en-US" sz="1100" spc="40" dirty="0">
                <a:latin typeface="Trebuchet MS"/>
                <a:cs typeface="Trebuchet MS"/>
              </a:rPr>
              <a:t> </a:t>
            </a:r>
            <a:r>
              <a:rPr lang="en-US" sz="1100" spc="-20" dirty="0">
                <a:latin typeface="Trebuchet MS"/>
                <a:cs typeface="Trebuchet MS"/>
              </a:rPr>
              <a:t>we</a:t>
            </a:r>
            <a:r>
              <a:rPr lang="en-US" sz="1100" spc="20" dirty="0">
                <a:latin typeface="Trebuchet MS"/>
                <a:cs typeface="Trebuchet MS"/>
              </a:rPr>
              <a:t> </a:t>
            </a:r>
            <a:r>
              <a:rPr lang="en-US" sz="1100" spc="-17" dirty="0">
                <a:latin typeface="Trebuchet MS"/>
                <a:cs typeface="Trebuchet MS"/>
              </a:rPr>
              <a:t>will</a:t>
            </a:r>
            <a:r>
              <a:rPr lang="en-US" sz="1100" spc="20" dirty="0">
                <a:latin typeface="Trebuchet MS"/>
                <a:cs typeface="Trebuchet MS"/>
              </a:rPr>
              <a:t> </a:t>
            </a:r>
            <a:r>
              <a:rPr lang="en-US" sz="1100" spc="-44" dirty="0">
                <a:latin typeface="Trebuchet MS"/>
                <a:cs typeface="Trebuchet MS"/>
              </a:rPr>
              <a:t>appreciate</a:t>
            </a:r>
            <a:r>
              <a:rPr lang="en-US" sz="1100" spc="24" dirty="0">
                <a:latin typeface="Trebuchet MS"/>
                <a:cs typeface="Trebuchet MS"/>
              </a:rPr>
              <a:t> </a:t>
            </a:r>
            <a:r>
              <a:rPr lang="en-US" sz="1100" dirty="0">
                <a:latin typeface="Trebuchet MS"/>
                <a:cs typeface="Trebuchet MS"/>
              </a:rPr>
              <a:t>the</a:t>
            </a:r>
            <a:r>
              <a:rPr lang="en-US" sz="1100" spc="20" dirty="0">
                <a:latin typeface="Trebuchet MS"/>
                <a:cs typeface="Trebuchet MS"/>
              </a:rPr>
              <a:t> </a:t>
            </a:r>
            <a:r>
              <a:rPr lang="en-US" sz="1100" spc="-13" dirty="0">
                <a:latin typeface="Trebuchet MS"/>
                <a:cs typeface="Trebuchet MS"/>
              </a:rPr>
              <a:t>two</a:t>
            </a:r>
            <a:r>
              <a:rPr lang="en-US" sz="1100" spc="20" dirty="0">
                <a:latin typeface="Trebuchet MS"/>
                <a:cs typeface="Trebuchet MS"/>
              </a:rPr>
              <a:t> </a:t>
            </a:r>
            <a:r>
              <a:rPr lang="en-US" sz="1100" dirty="0">
                <a:latin typeface="Trebuchet MS"/>
                <a:cs typeface="Trebuchet MS"/>
              </a:rPr>
              <a:t>as</a:t>
            </a:r>
            <a:r>
              <a:rPr lang="en-US" sz="1100" spc="24" dirty="0">
                <a:latin typeface="Trebuchet MS"/>
                <a:cs typeface="Trebuchet MS"/>
              </a:rPr>
              <a:t> </a:t>
            </a:r>
            <a:r>
              <a:rPr lang="en-US" sz="1100" dirty="0">
                <a:latin typeface="Trebuchet MS"/>
                <a:cs typeface="Trebuchet MS"/>
              </a:rPr>
              <a:t>not</a:t>
            </a:r>
            <a:r>
              <a:rPr lang="en-US" sz="1100" spc="20" dirty="0">
                <a:latin typeface="Trebuchet MS"/>
                <a:cs typeface="Trebuchet MS"/>
              </a:rPr>
              <a:t> </a:t>
            </a:r>
            <a:r>
              <a:rPr lang="en-US" sz="1100" spc="-47" dirty="0">
                <a:latin typeface="Trebuchet MS"/>
                <a:cs typeface="Trebuchet MS"/>
              </a:rPr>
              <a:t>contradictory,</a:t>
            </a:r>
            <a:r>
              <a:rPr lang="en-US" sz="1100" spc="37" dirty="0">
                <a:latin typeface="Trebuchet MS"/>
                <a:cs typeface="Trebuchet MS"/>
              </a:rPr>
              <a:t> </a:t>
            </a:r>
            <a:r>
              <a:rPr lang="en-US" sz="1100" dirty="0">
                <a:latin typeface="Trebuchet MS"/>
                <a:cs typeface="Trebuchet MS"/>
              </a:rPr>
              <a:t>but</a:t>
            </a:r>
            <a:r>
              <a:rPr lang="en-US" sz="1100" spc="24" dirty="0">
                <a:latin typeface="Trebuchet MS"/>
                <a:cs typeface="Trebuchet MS"/>
              </a:rPr>
              <a:t> </a:t>
            </a:r>
            <a:r>
              <a:rPr lang="en-US" sz="1100" spc="-13" dirty="0">
                <a:latin typeface="Trebuchet MS"/>
                <a:cs typeface="Trebuchet MS"/>
              </a:rPr>
              <a:t>simply</a:t>
            </a:r>
            <a:r>
              <a:rPr lang="en-US" sz="1100" spc="20" dirty="0">
                <a:latin typeface="Trebuchet MS"/>
                <a:cs typeface="Trebuchet MS"/>
              </a:rPr>
              <a:t> </a:t>
            </a:r>
            <a:r>
              <a:rPr lang="en-US" sz="1100" spc="-17" dirty="0">
                <a:latin typeface="Trebuchet MS"/>
                <a:cs typeface="Trebuchet MS"/>
              </a:rPr>
              <a:t>tackling</a:t>
            </a:r>
            <a:r>
              <a:rPr lang="en-US" sz="1100" spc="20" dirty="0">
                <a:latin typeface="Trebuchet MS"/>
                <a:cs typeface="Trebuchet MS"/>
              </a:rPr>
              <a:t> </a:t>
            </a:r>
            <a:r>
              <a:rPr lang="en-US" sz="1100" spc="-51" dirty="0">
                <a:latin typeface="Trebuchet MS"/>
                <a:cs typeface="Trebuchet MS"/>
              </a:rPr>
              <a:t>different</a:t>
            </a:r>
            <a:r>
              <a:rPr lang="en-US" sz="1100" spc="24" dirty="0">
                <a:latin typeface="Trebuchet MS"/>
                <a:cs typeface="Trebuchet MS"/>
              </a:rPr>
              <a:t> </a:t>
            </a:r>
            <a:r>
              <a:rPr lang="en-US" sz="1100" spc="-20" dirty="0">
                <a:latin typeface="Trebuchet MS"/>
                <a:cs typeface="Trebuchet MS"/>
              </a:rPr>
              <a:t>aspects</a:t>
            </a:r>
            <a:r>
              <a:rPr lang="en-US" sz="1100" spc="20" dirty="0">
                <a:latin typeface="Trebuchet MS"/>
                <a:cs typeface="Trebuchet MS"/>
              </a:rPr>
              <a:t> </a:t>
            </a:r>
            <a:r>
              <a:rPr lang="en-US" sz="1100" spc="-17" dirty="0">
                <a:latin typeface="Trebuchet MS"/>
                <a:cs typeface="Trebuchet MS"/>
              </a:rPr>
              <a:t>of</a:t>
            </a:r>
            <a:endParaRPr lang="en-US" sz="1100" dirty="0">
              <a:latin typeface="Trebuchet MS"/>
              <a:cs typeface="Trebuchet MS"/>
            </a:endParaRPr>
          </a:p>
          <a:p>
            <a:pPr marL="148172" marR="3426" algn="just">
              <a:lnSpc>
                <a:spcPct val="102000"/>
              </a:lnSpc>
            </a:pPr>
            <a:r>
              <a:rPr lang="en-US" sz="1100" spc="44" dirty="0">
                <a:latin typeface="Trebuchet MS"/>
                <a:cs typeface="Trebuchet MS"/>
              </a:rPr>
              <a:t>AI</a:t>
            </a:r>
            <a:r>
              <a:rPr lang="en-US" sz="1100" spc="-24" dirty="0">
                <a:latin typeface="Trebuchet MS"/>
                <a:cs typeface="Trebuchet MS"/>
              </a:rPr>
              <a:t> </a:t>
            </a:r>
            <a:r>
              <a:rPr lang="en-US" sz="1100" spc="300" dirty="0">
                <a:latin typeface="Trebuchet MS"/>
                <a:cs typeface="Trebuchet MS"/>
              </a:rPr>
              <a:t>—</a:t>
            </a:r>
            <a:r>
              <a:rPr lang="en-US" sz="1100" spc="-24" dirty="0">
                <a:latin typeface="Trebuchet MS"/>
                <a:cs typeface="Trebuchet MS"/>
              </a:rPr>
              <a:t> </a:t>
            </a:r>
            <a:r>
              <a:rPr lang="en-US" sz="1100" dirty="0">
                <a:latin typeface="Trebuchet MS"/>
                <a:cs typeface="Trebuchet MS"/>
              </a:rPr>
              <a:t>in</a:t>
            </a:r>
            <a:r>
              <a:rPr lang="en-US" sz="1100" spc="-20" dirty="0">
                <a:latin typeface="Trebuchet MS"/>
                <a:cs typeface="Trebuchet MS"/>
              </a:rPr>
              <a:t> </a:t>
            </a:r>
            <a:r>
              <a:rPr lang="en-US" sz="1100" spc="-37" dirty="0">
                <a:latin typeface="Trebuchet MS"/>
                <a:cs typeface="Trebuchet MS"/>
              </a:rPr>
              <a:t>fact,</a:t>
            </a:r>
            <a:r>
              <a:rPr lang="en-US" sz="1100" spc="-17" dirty="0">
                <a:latin typeface="Trebuchet MS"/>
                <a:cs typeface="Trebuchet MS"/>
              </a:rPr>
              <a:t> </a:t>
            </a:r>
            <a:r>
              <a:rPr lang="en-US" sz="1100" dirty="0">
                <a:latin typeface="Trebuchet MS"/>
                <a:cs typeface="Trebuchet MS"/>
              </a:rPr>
              <a:t>in</a:t>
            </a:r>
            <a:r>
              <a:rPr lang="en-US" sz="1100" spc="-20" dirty="0">
                <a:latin typeface="Trebuchet MS"/>
                <a:cs typeface="Trebuchet MS"/>
              </a:rPr>
              <a:t> </a:t>
            </a:r>
            <a:r>
              <a:rPr lang="en-US" sz="1100" dirty="0">
                <a:latin typeface="Trebuchet MS"/>
                <a:cs typeface="Trebuchet MS"/>
              </a:rPr>
              <a:t>our</a:t>
            </a:r>
            <a:r>
              <a:rPr lang="en-US" sz="1100" spc="-24" dirty="0">
                <a:latin typeface="Trebuchet MS"/>
                <a:cs typeface="Trebuchet MS"/>
              </a:rPr>
              <a:t> </a:t>
            </a:r>
            <a:r>
              <a:rPr lang="en-US" sz="1100" spc="-27" dirty="0">
                <a:latin typeface="Trebuchet MS"/>
                <a:cs typeface="Trebuchet MS"/>
              </a:rPr>
              <a:t>course</a:t>
            </a:r>
            <a:r>
              <a:rPr lang="en-US" sz="1100" spc="-24" dirty="0">
                <a:latin typeface="Trebuchet MS"/>
                <a:cs typeface="Trebuchet MS"/>
              </a:rPr>
              <a:t> plan,</a:t>
            </a:r>
            <a:r>
              <a:rPr lang="en-US" sz="1100" spc="-17" dirty="0">
                <a:latin typeface="Trebuchet MS"/>
                <a:cs typeface="Trebuchet MS"/>
              </a:rPr>
              <a:t> </a:t>
            </a:r>
            <a:r>
              <a:rPr lang="en-US" sz="1100" spc="-13" dirty="0">
                <a:latin typeface="Trebuchet MS"/>
                <a:cs typeface="Trebuchet MS"/>
              </a:rPr>
              <a:t>logic</a:t>
            </a:r>
            <a:r>
              <a:rPr lang="en-US" sz="1100" spc="-24" dirty="0">
                <a:latin typeface="Trebuchet MS"/>
                <a:cs typeface="Trebuchet MS"/>
              </a:rPr>
              <a:t> </a:t>
            </a:r>
            <a:r>
              <a:rPr lang="en-US" sz="1100" dirty="0">
                <a:latin typeface="Trebuchet MS"/>
                <a:cs typeface="Trebuchet MS"/>
              </a:rPr>
              <a:t>is</a:t>
            </a:r>
            <a:r>
              <a:rPr lang="en-US" sz="1100" spc="-20"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spc="-13" dirty="0">
                <a:latin typeface="Trebuchet MS"/>
                <a:cs typeface="Trebuchet MS"/>
              </a:rPr>
              <a:t>class</a:t>
            </a:r>
            <a:r>
              <a:rPr lang="en-US" sz="1100" spc="-24"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spc="-20" dirty="0">
                <a:latin typeface="Trebuchet MS"/>
                <a:cs typeface="Trebuchet MS"/>
              </a:rPr>
              <a:t>models</a:t>
            </a:r>
            <a:r>
              <a:rPr lang="en-US" sz="1100" spc="-24" dirty="0">
                <a:latin typeface="Trebuchet MS"/>
                <a:cs typeface="Trebuchet MS"/>
              </a:rPr>
              <a:t> </a:t>
            </a:r>
            <a:r>
              <a:rPr lang="en-US" sz="1100" spc="-13" dirty="0">
                <a:latin typeface="Trebuchet MS"/>
                <a:cs typeface="Trebuchet MS"/>
              </a:rPr>
              <a:t>which</a:t>
            </a:r>
            <a:r>
              <a:rPr lang="en-US" sz="1100" spc="-20" dirty="0">
                <a:latin typeface="Trebuchet MS"/>
                <a:cs typeface="Trebuchet MS"/>
              </a:rPr>
              <a:t> </a:t>
            </a:r>
            <a:r>
              <a:rPr lang="en-US" sz="1100" dirty="0">
                <a:latin typeface="Trebuchet MS"/>
                <a:cs typeface="Trebuchet MS"/>
              </a:rPr>
              <a:t>can</a:t>
            </a:r>
            <a:r>
              <a:rPr lang="en-US" sz="1100" spc="-24" dirty="0">
                <a:latin typeface="Trebuchet MS"/>
                <a:cs typeface="Trebuchet MS"/>
              </a:rPr>
              <a:t> </a:t>
            </a:r>
            <a:r>
              <a:rPr lang="en-US" sz="1100" dirty="0">
                <a:latin typeface="Trebuchet MS"/>
                <a:cs typeface="Trebuchet MS"/>
              </a:rPr>
              <a:t>be</a:t>
            </a:r>
            <a:r>
              <a:rPr lang="en-US" sz="1100" spc="-20" dirty="0">
                <a:latin typeface="Trebuchet MS"/>
                <a:cs typeface="Trebuchet MS"/>
              </a:rPr>
              <a:t> </a:t>
            </a:r>
            <a:r>
              <a:rPr lang="en-US" sz="1100" spc="-30" dirty="0">
                <a:latin typeface="Trebuchet MS"/>
                <a:cs typeface="Trebuchet MS"/>
              </a:rPr>
              <a:t>supported</a:t>
            </a:r>
            <a:r>
              <a:rPr lang="en-US" sz="1100" spc="-20" dirty="0">
                <a:latin typeface="Trebuchet MS"/>
                <a:cs typeface="Trebuchet MS"/>
              </a:rPr>
              <a:t> </a:t>
            </a:r>
            <a:r>
              <a:rPr lang="en-US" sz="1100" dirty="0">
                <a:latin typeface="Trebuchet MS"/>
                <a:cs typeface="Trebuchet MS"/>
              </a:rPr>
              <a:t>by</a:t>
            </a:r>
            <a:r>
              <a:rPr lang="en-US" sz="1100" spc="-24" dirty="0">
                <a:latin typeface="Trebuchet MS"/>
                <a:cs typeface="Trebuchet MS"/>
              </a:rPr>
              <a:t> </a:t>
            </a:r>
            <a:r>
              <a:rPr lang="en-US" sz="1100" spc="-30" dirty="0">
                <a:latin typeface="Trebuchet MS"/>
                <a:cs typeface="Trebuchet MS"/>
              </a:rPr>
              <a:t>machine</a:t>
            </a:r>
            <a:r>
              <a:rPr lang="en-US" sz="1100" spc="-24" dirty="0">
                <a:latin typeface="Trebuchet MS"/>
                <a:cs typeface="Trebuchet MS"/>
              </a:rPr>
              <a:t> learning. </a:t>
            </a:r>
            <a:r>
              <a:rPr lang="en-US" sz="1100" spc="34" dirty="0">
                <a:latin typeface="Trebuchet MS"/>
                <a:cs typeface="Trebuchet MS"/>
              </a:rPr>
              <a:t>An</a:t>
            </a:r>
            <a:r>
              <a:rPr lang="en-US" sz="1100" spc="-27" dirty="0">
                <a:latin typeface="Trebuchet MS"/>
                <a:cs typeface="Trebuchet MS"/>
              </a:rPr>
              <a:t> </a:t>
            </a:r>
            <a:r>
              <a:rPr lang="en-US" sz="1100" spc="-30" dirty="0">
                <a:latin typeface="Trebuchet MS"/>
                <a:cs typeface="Trebuchet MS"/>
              </a:rPr>
              <a:t>active </a:t>
            </a:r>
            <a:r>
              <a:rPr lang="en-US" sz="1100" spc="-37" dirty="0">
                <a:latin typeface="Trebuchet MS"/>
                <a:cs typeface="Trebuchet MS"/>
              </a:rPr>
              <a:t>area</a:t>
            </a:r>
            <a:r>
              <a:rPr lang="en-US" sz="1100" spc="-27"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spc="-51" dirty="0">
                <a:latin typeface="Trebuchet MS"/>
                <a:cs typeface="Trebuchet MS"/>
              </a:rPr>
              <a:t>research</a:t>
            </a:r>
            <a:r>
              <a:rPr lang="en-US" sz="1100" spc="-24"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dirty="0">
                <a:latin typeface="Trebuchet MS"/>
                <a:cs typeface="Trebuchet MS"/>
              </a:rPr>
              <a:t>to</a:t>
            </a:r>
            <a:r>
              <a:rPr lang="en-US" sz="1100" spc="-27" dirty="0">
                <a:latin typeface="Trebuchet MS"/>
                <a:cs typeface="Trebuchet MS"/>
              </a:rPr>
              <a:t> </a:t>
            </a:r>
            <a:r>
              <a:rPr lang="en-US" sz="1100" spc="-30" dirty="0">
                <a:latin typeface="Trebuchet MS"/>
                <a:cs typeface="Trebuchet MS"/>
              </a:rPr>
              <a:t>combine </a:t>
            </a:r>
            <a:r>
              <a:rPr lang="en-US" sz="1100" spc="-7" dirty="0">
                <a:latin typeface="Trebuchet MS"/>
                <a:cs typeface="Trebuchet MS"/>
              </a:rPr>
              <a:t>the</a:t>
            </a:r>
            <a:r>
              <a:rPr lang="en-US" sz="1100" spc="-27" dirty="0">
                <a:latin typeface="Trebuchet MS"/>
                <a:cs typeface="Trebuchet MS"/>
              </a:rPr>
              <a:t> </a:t>
            </a:r>
            <a:r>
              <a:rPr lang="en-US" sz="1100" spc="-24" dirty="0">
                <a:latin typeface="Trebuchet MS"/>
                <a:cs typeface="Trebuchet MS"/>
              </a:rPr>
              <a:t>richness</a:t>
            </a:r>
            <a:r>
              <a:rPr lang="en-US" sz="1100" spc="-30"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spc="-13" dirty="0">
                <a:latin typeface="Trebuchet MS"/>
                <a:cs typeface="Trebuchet MS"/>
              </a:rPr>
              <a:t>logic</a:t>
            </a:r>
            <a:r>
              <a:rPr lang="en-US" sz="1100" spc="-30" dirty="0">
                <a:latin typeface="Trebuchet MS"/>
                <a:cs typeface="Trebuchet MS"/>
              </a:rPr>
              <a:t> </a:t>
            </a:r>
            <a:r>
              <a:rPr lang="en-US" sz="1100" dirty="0">
                <a:latin typeface="Trebuchet MS"/>
                <a:cs typeface="Trebuchet MS"/>
              </a:rPr>
              <a:t>with</a:t>
            </a:r>
            <a:r>
              <a:rPr lang="en-US" sz="1100" spc="-27" dirty="0">
                <a:latin typeface="Trebuchet MS"/>
                <a:cs typeface="Trebuchet MS"/>
              </a:rPr>
              <a:t> </a:t>
            </a:r>
            <a:r>
              <a:rPr lang="en-US" sz="1100" spc="-7" dirty="0">
                <a:latin typeface="Trebuchet MS"/>
                <a:cs typeface="Trebuchet MS"/>
              </a:rPr>
              <a:t>the</a:t>
            </a:r>
            <a:r>
              <a:rPr lang="en-US" sz="1100" spc="-27" dirty="0">
                <a:latin typeface="Trebuchet MS"/>
                <a:cs typeface="Trebuchet MS"/>
              </a:rPr>
              <a:t> robustness</a:t>
            </a:r>
            <a:r>
              <a:rPr lang="en-US" sz="1100" spc="-30" dirty="0">
                <a:latin typeface="Trebuchet MS"/>
                <a:cs typeface="Trebuchet MS"/>
              </a:rPr>
              <a:t> </a:t>
            </a:r>
            <a:r>
              <a:rPr lang="en-US" sz="1100" dirty="0">
                <a:latin typeface="Trebuchet MS"/>
                <a:cs typeface="Trebuchet MS"/>
              </a:rPr>
              <a:t>and</a:t>
            </a:r>
            <a:r>
              <a:rPr lang="en-US" sz="1100" spc="-24" dirty="0">
                <a:latin typeface="Trebuchet MS"/>
                <a:cs typeface="Trebuchet MS"/>
              </a:rPr>
              <a:t> agility</a:t>
            </a:r>
            <a:r>
              <a:rPr lang="en-US" sz="1100" spc="-30"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spc="-7" dirty="0">
                <a:latin typeface="Trebuchet MS"/>
                <a:cs typeface="Trebuchet MS"/>
              </a:rPr>
              <a:t>machine learning.</a:t>
            </a:r>
          </a:p>
          <a:p>
            <a:pPr marL="148172" marR="3426" algn="just">
              <a:lnSpc>
                <a:spcPct val="102000"/>
              </a:lnSpc>
            </a:pPr>
            <a:endParaRPr lang="en-US" sz="1100" spc="-7" dirty="0">
              <a:latin typeface="Trebuchet MS"/>
              <a:cs typeface="Trebuchet MS"/>
            </a:endParaRPr>
          </a:p>
          <a:p>
            <a:pPr marL="147316" marR="3426" indent="-139179" algn="just">
              <a:lnSpc>
                <a:spcPct val="102000"/>
              </a:lnSpc>
              <a:spcBef>
                <a:spcPts val="61"/>
              </a:spcBef>
              <a:buFont typeface="Meiryo UI"/>
              <a:buChar char="•"/>
              <a:tabLst>
                <a:tab pos="148172" algn="l"/>
              </a:tabLst>
            </a:pPr>
            <a:r>
              <a:rPr lang="en-US" sz="1100" dirty="0">
                <a:latin typeface="Trebuchet MS"/>
                <a:cs typeface="Trebuchet MS"/>
              </a:rPr>
              <a:t>One</a:t>
            </a:r>
            <a:r>
              <a:rPr lang="en-US" sz="1100" spc="-84" dirty="0">
                <a:latin typeface="Trebuchet MS"/>
                <a:cs typeface="Trebuchet MS"/>
              </a:rPr>
              <a:t> </a:t>
            </a:r>
            <a:r>
              <a:rPr lang="en-US" sz="1100" spc="-30" dirty="0">
                <a:latin typeface="Trebuchet MS"/>
                <a:cs typeface="Trebuchet MS"/>
              </a:rPr>
              <a:t>motivation</a:t>
            </a:r>
            <a:r>
              <a:rPr lang="en-US" sz="1100" spc="-51" dirty="0">
                <a:latin typeface="Trebuchet MS"/>
                <a:cs typeface="Trebuchet MS"/>
              </a:rPr>
              <a:t> </a:t>
            </a:r>
            <a:r>
              <a:rPr lang="en-US" sz="1100" spc="-61" dirty="0">
                <a:latin typeface="Trebuchet MS"/>
                <a:cs typeface="Trebuchet MS"/>
              </a:rPr>
              <a:t>for</a:t>
            </a:r>
            <a:r>
              <a:rPr lang="en-US" sz="1100" spc="-20" dirty="0">
                <a:latin typeface="Trebuchet MS"/>
                <a:cs typeface="Trebuchet MS"/>
              </a:rPr>
              <a:t> </a:t>
            </a:r>
            <a:r>
              <a:rPr lang="en-US" sz="1100" spc="-34" dirty="0">
                <a:latin typeface="Trebuchet MS"/>
                <a:cs typeface="Trebuchet MS"/>
              </a:rPr>
              <a:t>logic</a:t>
            </a:r>
            <a:r>
              <a:rPr lang="en-US" sz="1100" spc="-44" dirty="0">
                <a:latin typeface="Trebuchet MS"/>
                <a:cs typeface="Trebuchet MS"/>
              </a:rPr>
              <a:t> </a:t>
            </a:r>
            <a:r>
              <a:rPr lang="en-US" sz="1100" spc="-7" dirty="0">
                <a:latin typeface="Trebuchet MS"/>
                <a:cs typeface="Trebuchet MS"/>
              </a:rPr>
              <a:t>is</a:t>
            </a:r>
            <a:r>
              <a:rPr lang="en-US" sz="1100" spc="-44" dirty="0">
                <a:latin typeface="Trebuchet MS"/>
                <a:cs typeface="Trebuchet MS"/>
              </a:rPr>
              <a:t> </a:t>
            </a:r>
            <a:r>
              <a:rPr lang="en-US" sz="1100" dirty="0">
                <a:latin typeface="Trebuchet MS"/>
                <a:cs typeface="Trebuchet MS"/>
              </a:rPr>
              <a:t>a</a:t>
            </a:r>
            <a:r>
              <a:rPr lang="en-US" sz="1100" spc="-40" dirty="0">
                <a:latin typeface="Trebuchet MS"/>
                <a:cs typeface="Trebuchet MS"/>
              </a:rPr>
              <a:t> virtual </a:t>
            </a:r>
            <a:r>
              <a:rPr lang="en-US" sz="1100" spc="-20" dirty="0">
                <a:latin typeface="Trebuchet MS"/>
                <a:cs typeface="Trebuchet MS"/>
              </a:rPr>
              <a:t>assistant.</a:t>
            </a:r>
            <a:r>
              <a:rPr lang="en-US" sz="1100" spc="105" dirty="0">
                <a:latin typeface="Trebuchet MS"/>
                <a:cs typeface="Trebuchet MS"/>
              </a:rPr>
              <a:t> </a:t>
            </a:r>
            <a:r>
              <a:rPr lang="en-US" sz="1100" dirty="0">
                <a:latin typeface="Trebuchet MS"/>
                <a:cs typeface="Trebuchet MS"/>
              </a:rPr>
              <a:t>At</a:t>
            </a:r>
            <a:r>
              <a:rPr lang="en-US" sz="1100" spc="-40" dirty="0">
                <a:latin typeface="Trebuchet MS"/>
                <a:cs typeface="Trebuchet MS"/>
              </a:rPr>
              <a:t> </a:t>
            </a:r>
            <a:r>
              <a:rPr lang="en-US" sz="1100" spc="-7" dirty="0">
                <a:latin typeface="Trebuchet MS"/>
                <a:cs typeface="Trebuchet MS"/>
              </a:rPr>
              <a:t>an</a:t>
            </a:r>
            <a:r>
              <a:rPr lang="en-US" sz="1100" spc="-40" dirty="0">
                <a:latin typeface="Trebuchet MS"/>
                <a:cs typeface="Trebuchet MS"/>
              </a:rPr>
              <a:t> </a:t>
            </a:r>
            <a:r>
              <a:rPr lang="en-US" sz="1100" spc="-37" dirty="0">
                <a:latin typeface="Trebuchet MS"/>
                <a:cs typeface="Trebuchet MS"/>
              </a:rPr>
              <a:t>abstract</a:t>
            </a:r>
            <a:r>
              <a:rPr lang="en-US" sz="1100" spc="-44" dirty="0">
                <a:latin typeface="Trebuchet MS"/>
                <a:cs typeface="Trebuchet MS"/>
              </a:rPr>
              <a:t> </a:t>
            </a:r>
            <a:r>
              <a:rPr lang="en-US" sz="1100" spc="-74" dirty="0">
                <a:latin typeface="Trebuchet MS"/>
                <a:cs typeface="Trebuchet MS"/>
              </a:rPr>
              <a:t>level,</a:t>
            </a:r>
            <a:r>
              <a:rPr lang="en-US" sz="1100" spc="-7" dirty="0">
                <a:latin typeface="Trebuchet MS"/>
                <a:cs typeface="Trebuchet MS"/>
              </a:rPr>
              <a:t> </a:t>
            </a:r>
            <a:r>
              <a:rPr lang="en-US" sz="1100" spc="-51" dirty="0">
                <a:latin typeface="Trebuchet MS"/>
                <a:cs typeface="Trebuchet MS"/>
              </a:rPr>
              <a:t>one</a:t>
            </a:r>
            <a:r>
              <a:rPr lang="en-US" sz="1100" spc="-30" dirty="0">
                <a:latin typeface="Trebuchet MS"/>
                <a:cs typeface="Trebuchet MS"/>
              </a:rPr>
              <a:t> </a:t>
            </a:r>
            <a:r>
              <a:rPr lang="en-US" sz="1100" spc="-40" dirty="0">
                <a:latin typeface="Trebuchet MS"/>
                <a:cs typeface="Trebuchet MS"/>
              </a:rPr>
              <a:t>fundamental </a:t>
            </a:r>
            <a:r>
              <a:rPr lang="en-US" sz="1100" spc="-17" dirty="0">
                <a:latin typeface="Trebuchet MS"/>
                <a:cs typeface="Trebuchet MS"/>
              </a:rPr>
              <a:t>thing</a:t>
            </a:r>
            <a:r>
              <a:rPr lang="en-US" sz="1100" spc="-44" dirty="0">
                <a:latin typeface="Trebuchet MS"/>
                <a:cs typeface="Trebuchet MS"/>
              </a:rPr>
              <a:t> </a:t>
            </a:r>
            <a:r>
              <a:rPr lang="en-US" sz="1100" dirty="0">
                <a:latin typeface="Trebuchet MS"/>
                <a:cs typeface="Trebuchet MS"/>
              </a:rPr>
              <a:t>a</a:t>
            </a:r>
            <a:r>
              <a:rPr lang="en-US" sz="1100" spc="-40" dirty="0">
                <a:latin typeface="Trebuchet MS"/>
                <a:cs typeface="Trebuchet MS"/>
              </a:rPr>
              <a:t> </a:t>
            </a:r>
            <a:r>
              <a:rPr lang="en-US" sz="1100" dirty="0">
                <a:latin typeface="Trebuchet MS"/>
                <a:cs typeface="Trebuchet MS"/>
              </a:rPr>
              <a:t>good</a:t>
            </a:r>
            <a:r>
              <a:rPr lang="en-US" sz="1100" spc="-44" dirty="0">
                <a:latin typeface="Trebuchet MS"/>
                <a:cs typeface="Trebuchet MS"/>
              </a:rPr>
              <a:t> </a:t>
            </a:r>
            <a:r>
              <a:rPr lang="en-US" sz="1100" spc="-13" dirty="0">
                <a:latin typeface="Trebuchet MS"/>
                <a:cs typeface="Trebuchet MS"/>
              </a:rPr>
              <a:t>personal 	</a:t>
            </a:r>
            <a:r>
              <a:rPr lang="en-US" sz="1100" spc="-20" dirty="0">
                <a:latin typeface="Trebuchet MS"/>
                <a:cs typeface="Trebuchet MS"/>
              </a:rPr>
              <a:t>assistant</a:t>
            </a:r>
            <a:r>
              <a:rPr lang="en-US" sz="1100" spc="-37" dirty="0">
                <a:latin typeface="Trebuchet MS"/>
                <a:cs typeface="Trebuchet MS"/>
              </a:rPr>
              <a:t> </a:t>
            </a:r>
            <a:r>
              <a:rPr lang="en-US" sz="1100" spc="-17" dirty="0">
                <a:latin typeface="Trebuchet MS"/>
                <a:cs typeface="Trebuchet MS"/>
              </a:rPr>
              <a:t>should</a:t>
            </a:r>
            <a:r>
              <a:rPr lang="en-US" sz="1100" spc="-34" dirty="0">
                <a:latin typeface="Trebuchet MS"/>
                <a:cs typeface="Trebuchet MS"/>
              </a:rPr>
              <a:t> </a:t>
            </a:r>
            <a:r>
              <a:rPr lang="en-US" sz="1100" dirty="0">
                <a:latin typeface="Trebuchet MS"/>
                <a:cs typeface="Trebuchet MS"/>
              </a:rPr>
              <a:t>be</a:t>
            </a:r>
            <a:r>
              <a:rPr lang="en-US" sz="1100" spc="-30" dirty="0">
                <a:latin typeface="Trebuchet MS"/>
                <a:cs typeface="Trebuchet MS"/>
              </a:rPr>
              <a:t> </a:t>
            </a:r>
            <a:r>
              <a:rPr lang="en-US" sz="1100" spc="-37" dirty="0">
                <a:latin typeface="Trebuchet MS"/>
                <a:cs typeface="Trebuchet MS"/>
              </a:rPr>
              <a:t>able </a:t>
            </a:r>
            <a:r>
              <a:rPr lang="en-US" sz="1100" dirty="0">
                <a:latin typeface="Trebuchet MS"/>
                <a:cs typeface="Trebuchet MS"/>
              </a:rPr>
              <a:t>to</a:t>
            </a:r>
            <a:r>
              <a:rPr lang="en-US" sz="1100" spc="-34" dirty="0">
                <a:latin typeface="Trebuchet MS"/>
                <a:cs typeface="Trebuchet MS"/>
              </a:rPr>
              <a:t> </a:t>
            </a:r>
            <a:r>
              <a:rPr lang="en-US" sz="1100" dirty="0">
                <a:latin typeface="Trebuchet MS"/>
                <a:cs typeface="Trebuchet MS"/>
              </a:rPr>
              <a:t>do</a:t>
            </a:r>
            <a:r>
              <a:rPr lang="en-US" sz="1100" spc="-34" dirty="0">
                <a:latin typeface="Trebuchet MS"/>
                <a:cs typeface="Trebuchet MS"/>
              </a:rPr>
              <a:t> </a:t>
            </a:r>
            <a:r>
              <a:rPr lang="en-US" sz="1100" dirty="0">
                <a:latin typeface="Trebuchet MS"/>
                <a:cs typeface="Trebuchet MS"/>
              </a:rPr>
              <a:t>is</a:t>
            </a:r>
            <a:r>
              <a:rPr lang="en-US" sz="1100" spc="-34" dirty="0">
                <a:latin typeface="Trebuchet MS"/>
                <a:cs typeface="Trebuchet MS"/>
              </a:rPr>
              <a:t> </a:t>
            </a:r>
            <a:r>
              <a:rPr lang="en-US" sz="1100" dirty="0">
                <a:latin typeface="Trebuchet MS"/>
                <a:cs typeface="Trebuchet MS"/>
              </a:rPr>
              <a:t>to</a:t>
            </a:r>
            <a:r>
              <a:rPr lang="en-US" sz="1100" spc="-34" dirty="0">
                <a:latin typeface="Trebuchet MS"/>
                <a:cs typeface="Trebuchet MS"/>
              </a:rPr>
              <a:t> take </a:t>
            </a:r>
            <a:r>
              <a:rPr lang="en-US" sz="1100" dirty="0">
                <a:latin typeface="Trebuchet MS"/>
                <a:cs typeface="Trebuchet MS"/>
              </a:rPr>
              <a:t>in</a:t>
            </a:r>
            <a:r>
              <a:rPr lang="en-US" sz="1100" spc="-30" dirty="0">
                <a:latin typeface="Trebuchet MS"/>
                <a:cs typeface="Trebuchet MS"/>
              </a:rPr>
              <a:t> </a:t>
            </a:r>
            <a:r>
              <a:rPr lang="en-US" sz="1100" spc="-37" dirty="0">
                <a:latin typeface="Trebuchet MS"/>
                <a:cs typeface="Trebuchet MS"/>
              </a:rPr>
              <a:t>information</a:t>
            </a:r>
            <a:r>
              <a:rPr lang="en-US" sz="1100" spc="-34" dirty="0">
                <a:latin typeface="Trebuchet MS"/>
                <a:cs typeface="Trebuchet MS"/>
              </a:rPr>
              <a:t> </a:t>
            </a:r>
            <a:r>
              <a:rPr lang="en-US" sz="1100" spc="-13" dirty="0">
                <a:latin typeface="Trebuchet MS"/>
                <a:cs typeface="Trebuchet MS"/>
              </a:rPr>
              <a:t>from</a:t>
            </a:r>
            <a:r>
              <a:rPr lang="en-US" sz="1100" spc="-34" dirty="0">
                <a:latin typeface="Trebuchet MS"/>
                <a:cs typeface="Trebuchet MS"/>
              </a:rPr>
              <a:t> </a:t>
            </a:r>
            <a:r>
              <a:rPr lang="en-US" sz="1100" spc="-47" dirty="0">
                <a:latin typeface="Trebuchet MS"/>
                <a:cs typeface="Trebuchet MS"/>
              </a:rPr>
              <a:t>people</a:t>
            </a:r>
            <a:r>
              <a:rPr lang="en-US" sz="1100" spc="-34"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dirty="0">
                <a:latin typeface="Trebuchet MS"/>
                <a:cs typeface="Trebuchet MS"/>
              </a:rPr>
              <a:t>be</a:t>
            </a:r>
            <a:r>
              <a:rPr lang="en-US" sz="1100" spc="-37" dirty="0">
                <a:latin typeface="Trebuchet MS"/>
                <a:cs typeface="Trebuchet MS"/>
              </a:rPr>
              <a:t> able</a:t>
            </a:r>
            <a:r>
              <a:rPr lang="en-US" sz="1100" spc="-30"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47" dirty="0">
                <a:latin typeface="Trebuchet MS"/>
                <a:cs typeface="Trebuchet MS"/>
              </a:rPr>
              <a:t>answer</a:t>
            </a:r>
            <a:r>
              <a:rPr lang="en-US" sz="1100" spc="-34" dirty="0">
                <a:latin typeface="Trebuchet MS"/>
                <a:cs typeface="Trebuchet MS"/>
              </a:rPr>
              <a:t> </a:t>
            </a:r>
            <a:r>
              <a:rPr lang="en-US" sz="1100" spc="-27" dirty="0">
                <a:latin typeface="Trebuchet MS"/>
                <a:cs typeface="Trebuchet MS"/>
              </a:rPr>
              <a:t>questions</a:t>
            </a:r>
            <a:r>
              <a:rPr lang="en-US" sz="1100" spc="-34" dirty="0">
                <a:latin typeface="Trebuchet MS"/>
                <a:cs typeface="Trebuchet MS"/>
              </a:rPr>
              <a:t> </a:t>
            </a:r>
            <a:r>
              <a:rPr lang="en-US" sz="1100" spc="-13" dirty="0">
                <a:latin typeface="Trebuchet MS"/>
                <a:cs typeface="Trebuchet MS"/>
              </a:rPr>
              <a:t>that 	</a:t>
            </a:r>
            <a:r>
              <a:rPr lang="en-US" sz="1100" spc="-54" dirty="0">
                <a:latin typeface="Trebuchet MS"/>
                <a:cs typeface="Trebuchet MS"/>
              </a:rPr>
              <a:t>require</a:t>
            </a:r>
            <a:r>
              <a:rPr lang="en-US" sz="1100" spc="-30" dirty="0">
                <a:latin typeface="Trebuchet MS"/>
                <a:cs typeface="Trebuchet MS"/>
              </a:rPr>
              <a:t> </a:t>
            </a:r>
            <a:r>
              <a:rPr lang="en-US" sz="1100" spc="-27" dirty="0">
                <a:latin typeface="Trebuchet MS"/>
                <a:cs typeface="Trebuchet MS"/>
              </a:rPr>
              <a:t>drawing</a:t>
            </a:r>
            <a:r>
              <a:rPr lang="en-US" sz="1100" spc="-40" dirty="0">
                <a:latin typeface="Trebuchet MS"/>
                <a:cs typeface="Trebuchet MS"/>
              </a:rPr>
              <a:t> </a:t>
            </a:r>
            <a:r>
              <a:rPr lang="en-US" sz="1100" spc="-54" dirty="0">
                <a:latin typeface="Trebuchet MS"/>
                <a:cs typeface="Trebuchet MS"/>
              </a:rPr>
              <a:t>inferences</a:t>
            </a:r>
            <a:r>
              <a:rPr lang="en-US" sz="1100" spc="-27" dirty="0">
                <a:latin typeface="Trebuchet MS"/>
                <a:cs typeface="Trebuchet MS"/>
              </a:rPr>
              <a:t> </a:t>
            </a:r>
            <a:r>
              <a:rPr lang="en-US" sz="1100" spc="-13" dirty="0">
                <a:latin typeface="Trebuchet MS"/>
                <a:cs typeface="Trebuchet MS"/>
              </a:rPr>
              <a:t>from</a:t>
            </a:r>
            <a:r>
              <a:rPr lang="en-US" sz="1100" spc="-30" dirty="0">
                <a:latin typeface="Trebuchet MS"/>
                <a:cs typeface="Trebuchet MS"/>
              </a:rPr>
              <a:t> </a:t>
            </a:r>
            <a:r>
              <a:rPr lang="en-US" sz="1100" spc="-44" dirty="0">
                <a:latin typeface="Trebuchet MS"/>
                <a:cs typeface="Trebuchet MS"/>
              </a:rPr>
              <a:t>these</a:t>
            </a:r>
            <a:r>
              <a:rPr lang="en-US" sz="1100" spc="-34" dirty="0">
                <a:latin typeface="Trebuchet MS"/>
                <a:cs typeface="Trebuchet MS"/>
              </a:rPr>
              <a:t> </a:t>
            </a:r>
            <a:r>
              <a:rPr lang="en-US" sz="1100" spc="-7" dirty="0">
                <a:latin typeface="Trebuchet MS"/>
                <a:cs typeface="Trebuchet MS"/>
              </a:rPr>
              <a:t>facts.</a:t>
            </a:r>
            <a:endParaRPr lang="en-US" sz="1100" dirty="0">
              <a:latin typeface="Trebuchet MS"/>
              <a:cs typeface="Trebuchet MS"/>
            </a:endParaRPr>
          </a:p>
          <a:p>
            <a:pPr marL="147316" marR="3426" indent="-139179" algn="just">
              <a:lnSpc>
                <a:spcPts val="1322"/>
              </a:lnSpc>
              <a:spcBef>
                <a:spcPts val="44"/>
              </a:spcBef>
              <a:buFont typeface="Meiryo UI"/>
              <a:buChar char="•"/>
              <a:tabLst>
                <a:tab pos="148172" algn="l"/>
              </a:tabLst>
            </a:pPr>
            <a:r>
              <a:rPr lang="en-US" sz="1100" dirty="0">
                <a:latin typeface="Trebuchet MS"/>
                <a:cs typeface="Trebuchet MS"/>
              </a:rPr>
              <a:t>In</a:t>
            </a:r>
            <a:r>
              <a:rPr lang="en-US" sz="1100" spc="-77" dirty="0">
                <a:latin typeface="Trebuchet MS"/>
                <a:cs typeface="Trebuchet MS"/>
              </a:rPr>
              <a:t> </a:t>
            </a:r>
            <a:r>
              <a:rPr lang="en-US" sz="1100" spc="-34" dirty="0">
                <a:latin typeface="Trebuchet MS"/>
                <a:cs typeface="Trebuchet MS"/>
              </a:rPr>
              <a:t>some </a:t>
            </a:r>
            <a:r>
              <a:rPr lang="en-US" sz="1100" spc="-57" dirty="0">
                <a:latin typeface="Trebuchet MS"/>
                <a:cs typeface="Trebuchet MS"/>
              </a:rPr>
              <a:t>sense,</a:t>
            </a:r>
            <a:r>
              <a:rPr lang="en-US" sz="1100" spc="-24" dirty="0">
                <a:latin typeface="Trebuchet MS"/>
                <a:cs typeface="Trebuchet MS"/>
              </a:rPr>
              <a:t> </a:t>
            </a:r>
            <a:r>
              <a:rPr lang="en-US" sz="1100" spc="-40" dirty="0">
                <a:latin typeface="Trebuchet MS"/>
                <a:cs typeface="Trebuchet MS"/>
              </a:rPr>
              <a:t>telling</a:t>
            </a:r>
            <a:r>
              <a:rPr lang="en-US" sz="1100" spc="-30" dirty="0">
                <a:latin typeface="Trebuchet MS"/>
                <a:cs typeface="Trebuchet MS"/>
              </a:rPr>
              <a:t> </a:t>
            </a:r>
            <a:r>
              <a:rPr lang="en-US" sz="1100" spc="-37" dirty="0">
                <a:latin typeface="Trebuchet MS"/>
                <a:cs typeface="Trebuchet MS"/>
              </a:rPr>
              <a:t>the</a:t>
            </a:r>
            <a:r>
              <a:rPr lang="en-US" sz="1100" spc="-34" dirty="0">
                <a:latin typeface="Trebuchet MS"/>
                <a:cs typeface="Trebuchet MS"/>
              </a:rPr>
              <a:t> </a:t>
            </a:r>
            <a:r>
              <a:rPr lang="en-US" sz="1100" spc="-30" dirty="0">
                <a:latin typeface="Trebuchet MS"/>
                <a:cs typeface="Trebuchet MS"/>
              </a:rPr>
              <a:t>system </a:t>
            </a:r>
            <a:r>
              <a:rPr lang="en-US" sz="1100" spc="-40" dirty="0">
                <a:latin typeface="Trebuchet MS"/>
                <a:cs typeface="Trebuchet MS"/>
              </a:rPr>
              <a:t>information</a:t>
            </a:r>
            <a:r>
              <a:rPr lang="en-US" sz="1100" spc="-34"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spc="-54" dirty="0">
                <a:latin typeface="Trebuchet MS"/>
                <a:cs typeface="Trebuchet MS"/>
              </a:rPr>
              <a:t>like</a:t>
            </a:r>
            <a:r>
              <a:rPr lang="en-US" sz="1100" spc="-27" dirty="0">
                <a:latin typeface="Trebuchet MS"/>
                <a:cs typeface="Trebuchet MS"/>
              </a:rPr>
              <a:t> </a:t>
            </a:r>
            <a:r>
              <a:rPr lang="en-US" sz="1100" spc="-40" dirty="0">
                <a:latin typeface="Trebuchet MS"/>
                <a:cs typeface="Trebuchet MS"/>
              </a:rPr>
              <a:t>machine</a:t>
            </a:r>
            <a:r>
              <a:rPr lang="en-US" sz="1100" spc="-34" dirty="0">
                <a:latin typeface="Trebuchet MS"/>
                <a:cs typeface="Trebuchet MS"/>
              </a:rPr>
              <a:t> </a:t>
            </a:r>
            <a:r>
              <a:rPr lang="en-US" sz="1100" spc="-47" dirty="0">
                <a:latin typeface="Trebuchet MS"/>
                <a:cs typeface="Trebuchet MS"/>
              </a:rPr>
              <a:t>learning,</a:t>
            </a:r>
            <a:r>
              <a:rPr lang="en-US" sz="1100" spc="-24" dirty="0">
                <a:latin typeface="Trebuchet MS"/>
                <a:cs typeface="Trebuchet MS"/>
              </a:rPr>
              <a:t> </a:t>
            </a:r>
            <a:r>
              <a:rPr lang="en-US" sz="1100" spc="-7" dirty="0">
                <a:latin typeface="Trebuchet MS"/>
                <a:cs typeface="Trebuchet MS"/>
              </a:rPr>
              <a:t>but</a:t>
            </a:r>
            <a:r>
              <a:rPr lang="en-US" sz="1100" spc="-34" dirty="0">
                <a:latin typeface="Trebuchet MS"/>
                <a:cs typeface="Trebuchet MS"/>
              </a:rPr>
              <a:t> </a:t>
            </a:r>
            <a:r>
              <a:rPr lang="en-US" sz="1100" dirty="0">
                <a:latin typeface="Trebuchet MS"/>
                <a:cs typeface="Trebuchet MS"/>
              </a:rPr>
              <a:t>it</a:t>
            </a:r>
            <a:r>
              <a:rPr lang="en-US" sz="1100" spc="-30" dirty="0">
                <a:latin typeface="Trebuchet MS"/>
                <a:cs typeface="Trebuchet MS"/>
              </a:rPr>
              <a:t> </a:t>
            </a:r>
            <a:r>
              <a:rPr lang="en-US" sz="1100" spc="-67" dirty="0">
                <a:latin typeface="Trebuchet MS"/>
                <a:cs typeface="Trebuchet MS"/>
              </a:rPr>
              <a:t>feels</a:t>
            </a:r>
            <a:r>
              <a:rPr lang="en-US" sz="1100" spc="-13" dirty="0">
                <a:latin typeface="Trebuchet MS"/>
                <a:cs typeface="Trebuchet MS"/>
              </a:rPr>
              <a:t> </a:t>
            </a:r>
            <a:r>
              <a:rPr lang="en-US" sz="1100" spc="-54" dirty="0">
                <a:latin typeface="Trebuchet MS"/>
                <a:cs typeface="Trebuchet MS"/>
              </a:rPr>
              <a:t>like</a:t>
            </a:r>
            <a:r>
              <a:rPr lang="en-US" sz="1100" spc="-30" dirty="0">
                <a:latin typeface="Trebuchet MS"/>
                <a:cs typeface="Trebuchet MS"/>
              </a:rPr>
              <a:t> </a:t>
            </a:r>
            <a:r>
              <a:rPr lang="en-US" sz="1100" dirty="0">
                <a:latin typeface="Trebuchet MS"/>
                <a:cs typeface="Trebuchet MS"/>
              </a:rPr>
              <a:t>a</a:t>
            </a:r>
            <a:r>
              <a:rPr lang="en-US" sz="1100" spc="-30" dirty="0">
                <a:latin typeface="Trebuchet MS"/>
                <a:cs typeface="Trebuchet MS"/>
              </a:rPr>
              <a:t> </a:t>
            </a:r>
            <a:r>
              <a:rPr lang="en-US" sz="1100" spc="-40" dirty="0">
                <a:latin typeface="Trebuchet MS"/>
                <a:cs typeface="Trebuchet MS"/>
              </a:rPr>
              <a:t>very</a:t>
            </a:r>
            <a:r>
              <a:rPr lang="en-US" sz="1100" spc="-30" dirty="0">
                <a:latin typeface="Trebuchet MS"/>
                <a:cs typeface="Trebuchet MS"/>
              </a:rPr>
              <a:t> </a:t>
            </a:r>
            <a:r>
              <a:rPr lang="en-US" sz="1100" spc="-64" dirty="0">
                <a:latin typeface="Trebuchet MS"/>
                <a:cs typeface="Trebuchet MS"/>
              </a:rPr>
              <a:t>different</a:t>
            </a:r>
            <a:r>
              <a:rPr lang="en-US" sz="1100" spc="-20" dirty="0">
                <a:latin typeface="Trebuchet MS"/>
                <a:cs typeface="Trebuchet MS"/>
              </a:rPr>
              <a:t> </a:t>
            </a:r>
            <a:r>
              <a:rPr lang="en-US" sz="1100" spc="-13" dirty="0">
                <a:latin typeface="Trebuchet MS"/>
                <a:cs typeface="Trebuchet MS"/>
              </a:rPr>
              <a:t>form 	</a:t>
            </a:r>
            <a:r>
              <a:rPr lang="en-US" sz="1100" dirty="0">
                <a:latin typeface="Trebuchet MS"/>
                <a:cs typeface="Trebuchet MS"/>
              </a:rPr>
              <a:t>of</a:t>
            </a:r>
            <a:r>
              <a:rPr lang="en-US" sz="1100" spc="-30" dirty="0">
                <a:latin typeface="Trebuchet MS"/>
                <a:cs typeface="Trebuchet MS"/>
              </a:rPr>
              <a:t> </a:t>
            </a:r>
            <a:r>
              <a:rPr lang="en-US" sz="1100" spc="-44" dirty="0">
                <a:latin typeface="Trebuchet MS"/>
                <a:cs typeface="Trebuchet MS"/>
              </a:rPr>
              <a:t>learning</a:t>
            </a:r>
            <a:r>
              <a:rPr lang="en-US" sz="1100" spc="-27" dirty="0">
                <a:latin typeface="Trebuchet MS"/>
                <a:cs typeface="Trebuchet MS"/>
              </a:rPr>
              <a:t> </a:t>
            </a:r>
            <a:r>
              <a:rPr lang="en-US" sz="1100" spc="-7" dirty="0">
                <a:latin typeface="Trebuchet MS"/>
                <a:cs typeface="Trebuchet MS"/>
              </a:rPr>
              <a:t>than</a:t>
            </a:r>
            <a:r>
              <a:rPr lang="en-US" sz="1100" spc="-30" dirty="0">
                <a:latin typeface="Trebuchet MS"/>
                <a:cs typeface="Trebuchet MS"/>
              </a:rPr>
              <a:t> </a:t>
            </a:r>
            <a:r>
              <a:rPr lang="en-US" sz="1100" spc="-37" dirty="0">
                <a:latin typeface="Trebuchet MS"/>
                <a:cs typeface="Trebuchet MS"/>
              </a:rPr>
              <a:t>seeing</a:t>
            </a:r>
            <a:r>
              <a:rPr lang="en-US" sz="1100" spc="-27" dirty="0">
                <a:latin typeface="Trebuchet MS"/>
                <a:cs typeface="Trebuchet MS"/>
              </a:rPr>
              <a:t> </a:t>
            </a:r>
            <a:r>
              <a:rPr lang="en-US" sz="1100" spc="51" dirty="0">
                <a:latin typeface="Trebuchet MS"/>
                <a:cs typeface="Trebuchet MS"/>
              </a:rPr>
              <a:t>10M</a:t>
            </a:r>
            <a:r>
              <a:rPr lang="en-US" sz="1100" spc="-30" dirty="0">
                <a:latin typeface="Trebuchet MS"/>
                <a:cs typeface="Trebuchet MS"/>
              </a:rPr>
              <a:t> </a:t>
            </a:r>
            <a:r>
              <a:rPr lang="en-US" sz="1100" spc="-24" dirty="0">
                <a:latin typeface="Trebuchet MS"/>
                <a:cs typeface="Trebuchet MS"/>
              </a:rPr>
              <a:t>images</a:t>
            </a:r>
            <a:r>
              <a:rPr lang="en-US" sz="1100" spc="-27"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spc="-40" dirty="0">
                <a:latin typeface="Trebuchet MS"/>
                <a:cs typeface="Trebuchet MS"/>
              </a:rPr>
              <a:t>their</a:t>
            </a:r>
            <a:r>
              <a:rPr lang="en-US" sz="1100" spc="-27" dirty="0">
                <a:latin typeface="Trebuchet MS"/>
                <a:cs typeface="Trebuchet MS"/>
              </a:rPr>
              <a:t> </a:t>
            </a:r>
            <a:r>
              <a:rPr lang="en-US" sz="1100" spc="-37" dirty="0">
                <a:latin typeface="Trebuchet MS"/>
                <a:cs typeface="Trebuchet MS"/>
              </a:rPr>
              <a:t>labels</a:t>
            </a:r>
            <a:r>
              <a:rPr lang="en-US" sz="1100" spc="-30" dirty="0">
                <a:latin typeface="Trebuchet MS"/>
                <a:cs typeface="Trebuchet MS"/>
              </a:rPr>
              <a:t> </a:t>
            </a:r>
            <a:r>
              <a:rPr lang="en-US" sz="1100" dirty="0">
                <a:latin typeface="Trebuchet MS"/>
                <a:cs typeface="Trebuchet MS"/>
              </a:rPr>
              <a:t>or</a:t>
            </a:r>
            <a:r>
              <a:rPr lang="en-US" sz="1100" spc="-27" dirty="0">
                <a:latin typeface="Trebuchet MS"/>
                <a:cs typeface="Trebuchet MS"/>
              </a:rPr>
              <a:t> </a:t>
            </a:r>
            <a:r>
              <a:rPr lang="en-US" sz="1100" spc="51" dirty="0">
                <a:latin typeface="Trebuchet MS"/>
                <a:cs typeface="Trebuchet MS"/>
              </a:rPr>
              <a:t>10M</a:t>
            </a:r>
            <a:r>
              <a:rPr lang="en-US" sz="1100" spc="-30" dirty="0">
                <a:latin typeface="Trebuchet MS"/>
                <a:cs typeface="Trebuchet MS"/>
              </a:rPr>
              <a:t> </a:t>
            </a:r>
            <a:r>
              <a:rPr lang="en-US" sz="1100" spc="-51" dirty="0">
                <a:latin typeface="Trebuchet MS"/>
                <a:cs typeface="Trebuchet MS"/>
              </a:rPr>
              <a:t>sentences</a:t>
            </a:r>
            <a:r>
              <a:rPr lang="en-US" sz="1100" spc="-27" dirty="0">
                <a:latin typeface="Trebuchet MS"/>
                <a:cs typeface="Trebuchet MS"/>
              </a:rPr>
              <a:t> </a:t>
            </a:r>
            <a:r>
              <a:rPr lang="en-US" sz="1100" dirty="0">
                <a:latin typeface="Trebuchet MS"/>
                <a:cs typeface="Trebuchet MS"/>
              </a:rPr>
              <a:t>and</a:t>
            </a:r>
            <a:r>
              <a:rPr lang="en-US" sz="1100" spc="-30" dirty="0">
                <a:latin typeface="Trebuchet MS"/>
                <a:cs typeface="Trebuchet MS"/>
              </a:rPr>
              <a:t> </a:t>
            </a:r>
            <a:r>
              <a:rPr lang="en-US" sz="1100" spc="-40" dirty="0">
                <a:latin typeface="Trebuchet MS"/>
                <a:cs typeface="Trebuchet MS"/>
              </a:rPr>
              <a:t>their</a:t>
            </a:r>
            <a:r>
              <a:rPr lang="en-US" sz="1100" spc="-27" dirty="0">
                <a:latin typeface="Trebuchet MS"/>
                <a:cs typeface="Trebuchet MS"/>
              </a:rPr>
              <a:t> </a:t>
            </a:r>
            <a:r>
              <a:rPr lang="en-US" sz="1100" spc="-24" dirty="0">
                <a:latin typeface="Trebuchet MS"/>
                <a:cs typeface="Trebuchet MS"/>
              </a:rPr>
              <a:t>translations.</a:t>
            </a:r>
            <a:r>
              <a:rPr lang="en-US" sz="1100" spc="74"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34" dirty="0">
                <a:latin typeface="Trebuchet MS"/>
                <a:cs typeface="Trebuchet MS"/>
              </a:rPr>
              <a:t>type</a:t>
            </a:r>
            <a:r>
              <a:rPr lang="en-US" sz="1100" spc="-27" dirty="0">
                <a:latin typeface="Trebuchet MS"/>
                <a:cs typeface="Trebuchet MS"/>
              </a:rPr>
              <a:t> </a:t>
            </a:r>
            <a:r>
              <a:rPr lang="en-US" sz="1100" spc="-17" dirty="0">
                <a:latin typeface="Trebuchet MS"/>
                <a:cs typeface="Trebuchet MS"/>
              </a:rPr>
              <a:t>of 	</a:t>
            </a:r>
            <a:r>
              <a:rPr lang="en-US" sz="1100" spc="-40" dirty="0">
                <a:latin typeface="Trebuchet MS"/>
                <a:cs typeface="Trebuchet MS"/>
              </a:rPr>
              <a:t>information</a:t>
            </a:r>
            <a:r>
              <a:rPr lang="en-US" sz="1100" spc="-44" dirty="0">
                <a:latin typeface="Trebuchet MS"/>
                <a:cs typeface="Trebuchet MS"/>
              </a:rPr>
              <a:t> </a:t>
            </a:r>
            <a:r>
              <a:rPr lang="en-US" sz="1100" spc="-101" dirty="0">
                <a:latin typeface="Trebuchet MS"/>
                <a:cs typeface="Trebuchet MS"/>
              </a:rPr>
              <a:t>we</a:t>
            </a:r>
            <a:r>
              <a:rPr lang="en-US" sz="1100" spc="20" dirty="0">
                <a:latin typeface="Trebuchet MS"/>
                <a:cs typeface="Trebuchet MS"/>
              </a:rPr>
              <a:t> </a:t>
            </a:r>
            <a:r>
              <a:rPr lang="en-US" sz="1100" spc="-20" dirty="0">
                <a:latin typeface="Trebuchet MS"/>
                <a:cs typeface="Trebuchet MS"/>
              </a:rPr>
              <a:t>get</a:t>
            </a:r>
            <a:r>
              <a:rPr lang="en-US" sz="1100" spc="-61" dirty="0">
                <a:latin typeface="Trebuchet MS"/>
                <a:cs typeface="Trebuchet MS"/>
              </a:rPr>
              <a:t> </a:t>
            </a:r>
            <a:r>
              <a:rPr lang="en-US" sz="1100" spc="-64" dirty="0">
                <a:latin typeface="Trebuchet MS"/>
                <a:cs typeface="Trebuchet MS"/>
              </a:rPr>
              <a:t>here</a:t>
            </a:r>
            <a:r>
              <a:rPr lang="en-US" sz="1100" spc="-17" dirty="0">
                <a:latin typeface="Trebuchet MS"/>
                <a:cs typeface="Trebuchet MS"/>
              </a:rPr>
              <a:t> </a:t>
            </a:r>
            <a:r>
              <a:rPr lang="en-US" sz="1100" dirty="0">
                <a:latin typeface="Trebuchet MS"/>
                <a:cs typeface="Trebuchet MS"/>
              </a:rPr>
              <a:t>is</a:t>
            </a:r>
            <a:r>
              <a:rPr lang="en-US" sz="1100" spc="-81" dirty="0">
                <a:latin typeface="Trebuchet MS"/>
                <a:cs typeface="Trebuchet MS"/>
              </a:rPr>
              <a:t> </a:t>
            </a:r>
            <a:r>
              <a:rPr lang="en-US" sz="1100" spc="-7" dirty="0">
                <a:latin typeface="Trebuchet MS"/>
                <a:cs typeface="Trebuchet MS"/>
              </a:rPr>
              <a:t>both</a:t>
            </a:r>
            <a:r>
              <a:rPr lang="en-US" sz="1100" spc="-54" dirty="0">
                <a:latin typeface="Trebuchet MS"/>
                <a:cs typeface="Trebuchet MS"/>
              </a:rPr>
              <a:t> </a:t>
            </a:r>
            <a:r>
              <a:rPr lang="en-US" sz="1100" spc="-51" dirty="0">
                <a:latin typeface="Trebuchet MS"/>
                <a:cs typeface="Trebuchet MS"/>
              </a:rPr>
              <a:t>more</a:t>
            </a:r>
            <a:r>
              <a:rPr lang="en-US" sz="1100" spc="-30" dirty="0">
                <a:latin typeface="Trebuchet MS"/>
                <a:cs typeface="Trebuchet MS"/>
              </a:rPr>
              <a:t> </a:t>
            </a:r>
            <a:r>
              <a:rPr lang="en-US" sz="1100" spc="-47" dirty="0">
                <a:latin typeface="Trebuchet MS"/>
                <a:cs typeface="Trebuchet MS"/>
              </a:rPr>
              <a:t>heterogenous,</a:t>
            </a:r>
            <a:r>
              <a:rPr lang="en-US" sz="1100" spc="-24" dirty="0">
                <a:latin typeface="Trebuchet MS"/>
                <a:cs typeface="Trebuchet MS"/>
              </a:rPr>
              <a:t> </a:t>
            </a:r>
            <a:r>
              <a:rPr lang="en-US" sz="1100" spc="-51" dirty="0">
                <a:latin typeface="Trebuchet MS"/>
                <a:cs typeface="Trebuchet MS"/>
              </a:rPr>
              <a:t>more</a:t>
            </a:r>
            <a:r>
              <a:rPr lang="en-US" sz="1100" spc="-30" dirty="0">
                <a:latin typeface="Trebuchet MS"/>
                <a:cs typeface="Trebuchet MS"/>
              </a:rPr>
              <a:t> </a:t>
            </a:r>
            <a:r>
              <a:rPr lang="en-US" sz="1100" spc="-37" dirty="0">
                <a:latin typeface="Trebuchet MS"/>
                <a:cs typeface="Trebuchet MS"/>
              </a:rPr>
              <a:t>abstract,</a:t>
            </a:r>
            <a:r>
              <a:rPr lang="en-US" sz="1100" spc="-27" dirty="0">
                <a:latin typeface="Trebuchet MS"/>
                <a:cs typeface="Trebuchet MS"/>
              </a:rPr>
              <a:t> </a:t>
            </a:r>
            <a:r>
              <a:rPr lang="en-US" sz="1100" spc="-7" dirty="0">
                <a:latin typeface="Trebuchet MS"/>
                <a:cs typeface="Trebuchet MS"/>
              </a:rPr>
              <a:t>and</a:t>
            </a:r>
            <a:r>
              <a:rPr lang="en-US" sz="1100" spc="-30" dirty="0">
                <a:latin typeface="Trebuchet MS"/>
                <a:cs typeface="Trebuchet MS"/>
              </a:rPr>
              <a:t> </a:t>
            </a:r>
            <a:r>
              <a:rPr lang="en-US" sz="1100" spc="-34" dirty="0">
                <a:latin typeface="Trebuchet MS"/>
                <a:cs typeface="Trebuchet MS"/>
              </a:rPr>
              <a:t>the</a:t>
            </a:r>
            <a:r>
              <a:rPr lang="en-US" sz="1100" spc="-30" dirty="0">
                <a:latin typeface="Trebuchet MS"/>
                <a:cs typeface="Trebuchet MS"/>
              </a:rPr>
              <a:t> </a:t>
            </a:r>
            <a:r>
              <a:rPr lang="en-US" sz="1100" spc="-44" dirty="0">
                <a:latin typeface="Trebuchet MS"/>
                <a:cs typeface="Trebuchet MS"/>
              </a:rPr>
              <a:t>expectation</a:t>
            </a:r>
            <a:r>
              <a:rPr lang="en-US" sz="1100" spc="-30"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spc="-17" dirty="0">
                <a:latin typeface="Trebuchet MS"/>
                <a:cs typeface="Trebuchet MS"/>
              </a:rPr>
              <a:t>that</a:t>
            </a:r>
            <a:r>
              <a:rPr lang="en-US" sz="1100" spc="-30" dirty="0">
                <a:latin typeface="Trebuchet MS"/>
                <a:cs typeface="Trebuchet MS"/>
              </a:rPr>
              <a:t> </a:t>
            </a:r>
            <a:r>
              <a:rPr lang="en-US" sz="1100" spc="-101" dirty="0">
                <a:latin typeface="Trebuchet MS"/>
                <a:cs typeface="Trebuchet MS"/>
              </a:rPr>
              <a:t>we</a:t>
            </a:r>
            <a:r>
              <a:rPr lang="en-US" sz="1100" spc="20" dirty="0">
                <a:latin typeface="Trebuchet MS"/>
                <a:cs typeface="Trebuchet MS"/>
              </a:rPr>
              <a:t> </a:t>
            </a:r>
            <a:r>
              <a:rPr lang="en-US" sz="1100" spc="-7" dirty="0">
                <a:latin typeface="Trebuchet MS"/>
                <a:cs typeface="Trebuchet MS"/>
              </a:rPr>
              <a:t>process 	</a:t>
            </a:r>
            <a:r>
              <a:rPr lang="en-US" sz="1100" dirty="0">
                <a:latin typeface="Trebuchet MS"/>
                <a:cs typeface="Trebuchet MS"/>
              </a:rPr>
              <a:t>it</a:t>
            </a:r>
            <a:r>
              <a:rPr lang="en-US" sz="1100" spc="-77" dirty="0">
                <a:latin typeface="Trebuchet MS"/>
                <a:cs typeface="Trebuchet MS"/>
              </a:rPr>
              <a:t> </a:t>
            </a:r>
            <a:r>
              <a:rPr lang="en-US" sz="1100" spc="-40" dirty="0">
                <a:latin typeface="Trebuchet MS"/>
                <a:cs typeface="Trebuchet MS"/>
              </a:rPr>
              <a:t>more</a:t>
            </a:r>
            <a:r>
              <a:rPr lang="en-US" sz="1100" spc="-37" dirty="0">
                <a:latin typeface="Trebuchet MS"/>
                <a:cs typeface="Trebuchet MS"/>
              </a:rPr>
              <a:t> </a:t>
            </a:r>
            <a:r>
              <a:rPr lang="en-US" sz="1100" spc="-51" dirty="0">
                <a:latin typeface="Trebuchet MS"/>
                <a:cs typeface="Trebuchet MS"/>
              </a:rPr>
              <a:t>deeply</a:t>
            </a:r>
            <a:r>
              <a:rPr lang="en-US" sz="1100" spc="-30" dirty="0">
                <a:latin typeface="Trebuchet MS"/>
                <a:cs typeface="Trebuchet MS"/>
              </a:rPr>
              <a:t> </a:t>
            </a:r>
            <a:r>
              <a:rPr lang="en-US" sz="1100" spc="-17" dirty="0">
                <a:latin typeface="Trebuchet MS"/>
                <a:cs typeface="Trebuchet MS"/>
              </a:rPr>
              <a:t>(we</a:t>
            </a:r>
            <a:r>
              <a:rPr lang="en-US" sz="1100" spc="-34" dirty="0">
                <a:latin typeface="Trebuchet MS"/>
                <a:cs typeface="Trebuchet MS"/>
              </a:rPr>
              <a:t> </a:t>
            </a:r>
            <a:r>
              <a:rPr lang="en-US" sz="1100" spc="-24" dirty="0">
                <a:latin typeface="Trebuchet MS"/>
                <a:cs typeface="Trebuchet MS"/>
              </a:rPr>
              <a:t>don’t</a:t>
            </a:r>
            <a:r>
              <a:rPr lang="en-US" sz="1100" spc="-34" dirty="0">
                <a:latin typeface="Trebuchet MS"/>
                <a:cs typeface="Trebuchet MS"/>
              </a:rPr>
              <a:t> </a:t>
            </a:r>
            <a:r>
              <a:rPr lang="en-US" sz="1100" spc="-27" dirty="0">
                <a:latin typeface="Trebuchet MS"/>
                <a:cs typeface="Trebuchet MS"/>
              </a:rPr>
              <a:t>want</a:t>
            </a:r>
            <a:r>
              <a:rPr lang="en-US" sz="1100" spc="-34"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44" dirty="0">
                <a:latin typeface="Trebuchet MS"/>
                <a:cs typeface="Trebuchet MS"/>
              </a:rPr>
              <a:t>tell</a:t>
            </a:r>
            <a:r>
              <a:rPr lang="en-US" sz="1100" spc="-34" dirty="0">
                <a:latin typeface="Trebuchet MS"/>
                <a:cs typeface="Trebuchet MS"/>
              </a:rPr>
              <a:t> </a:t>
            </a:r>
            <a:r>
              <a:rPr lang="en-US" sz="1100" dirty="0">
                <a:latin typeface="Trebuchet MS"/>
                <a:cs typeface="Trebuchet MS"/>
              </a:rPr>
              <a:t>our</a:t>
            </a:r>
            <a:r>
              <a:rPr lang="en-US" sz="1100" spc="-34" dirty="0">
                <a:latin typeface="Trebuchet MS"/>
                <a:cs typeface="Trebuchet MS"/>
              </a:rPr>
              <a:t> personal </a:t>
            </a:r>
            <a:r>
              <a:rPr lang="en-US" sz="1100" spc="-20" dirty="0">
                <a:latin typeface="Trebuchet MS"/>
                <a:cs typeface="Trebuchet MS"/>
              </a:rPr>
              <a:t>assistant</a:t>
            </a:r>
            <a:r>
              <a:rPr lang="en-US" sz="1100" spc="-34" dirty="0">
                <a:latin typeface="Trebuchet MS"/>
                <a:cs typeface="Trebuchet MS"/>
              </a:rPr>
              <a:t> </a:t>
            </a:r>
            <a:r>
              <a:rPr lang="en-US" sz="1100" dirty="0">
                <a:latin typeface="Trebuchet MS"/>
                <a:cs typeface="Trebuchet MS"/>
              </a:rPr>
              <a:t>100</a:t>
            </a:r>
            <a:r>
              <a:rPr lang="en-US" sz="1100" spc="-34" dirty="0">
                <a:latin typeface="Trebuchet MS"/>
                <a:cs typeface="Trebuchet MS"/>
              </a:rPr>
              <a:t> </a:t>
            </a:r>
            <a:r>
              <a:rPr lang="en-US" sz="1100" spc="-30" dirty="0">
                <a:latin typeface="Trebuchet MS"/>
                <a:cs typeface="Trebuchet MS"/>
              </a:rPr>
              <a:t>times</a:t>
            </a:r>
            <a:r>
              <a:rPr lang="en-US" sz="1100" spc="-34" dirty="0">
                <a:latin typeface="Trebuchet MS"/>
                <a:cs typeface="Trebuchet MS"/>
              </a:rPr>
              <a:t> </a:t>
            </a:r>
            <a:r>
              <a:rPr lang="en-US" sz="1100" spc="-7" dirty="0">
                <a:latin typeface="Trebuchet MS"/>
                <a:cs typeface="Trebuchet MS"/>
              </a:rPr>
              <a:t>that</a:t>
            </a:r>
            <a:r>
              <a:rPr lang="en-US" sz="1100" spc="-34"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64" dirty="0">
                <a:latin typeface="Trebuchet MS"/>
                <a:cs typeface="Trebuchet MS"/>
              </a:rPr>
              <a:t>prefer</a:t>
            </a:r>
            <a:r>
              <a:rPr lang="en-US" sz="1100" spc="-20" dirty="0">
                <a:latin typeface="Trebuchet MS"/>
                <a:cs typeface="Trebuchet MS"/>
              </a:rPr>
              <a:t> morning</a:t>
            </a:r>
            <a:r>
              <a:rPr lang="en-US" sz="1100" spc="-34" dirty="0">
                <a:latin typeface="Trebuchet MS"/>
                <a:cs typeface="Trebuchet MS"/>
              </a:rPr>
              <a:t> </a:t>
            </a:r>
            <a:r>
              <a:rPr lang="en-US" sz="1100" spc="-7" dirty="0">
                <a:latin typeface="Trebuchet MS"/>
                <a:cs typeface="Trebuchet MS"/>
              </a:rPr>
              <a:t>meetings).</a:t>
            </a:r>
            <a:endParaRPr lang="en-US" sz="1100" dirty="0">
              <a:latin typeface="Trebuchet MS"/>
              <a:cs typeface="Trebuchet MS"/>
            </a:endParaRPr>
          </a:p>
          <a:p>
            <a:pPr marL="147316" marR="4282" indent="-139179" algn="just">
              <a:lnSpc>
                <a:spcPct val="102000"/>
              </a:lnSpc>
              <a:spcBef>
                <a:spcPts val="7"/>
              </a:spcBef>
              <a:buFont typeface="Meiryo UI"/>
              <a:buChar char="•"/>
              <a:tabLst>
                <a:tab pos="148172" algn="l"/>
              </a:tabLst>
            </a:pPr>
            <a:r>
              <a:rPr lang="en-US" sz="1100" dirty="0">
                <a:latin typeface="Trebuchet MS"/>
                <a:cs typeface="Trebuchet MS"/>
              </a:rPr>
              <a:t>And</a:t>
            </a:r>
            <a:r>
              <a:rPr lang="en-US" sz="1100" spc="-51" dirty="0">
                <a:latin typeface="Trebuchet MS"/>
                <a:cs typeface="Trebuchet MS"/>
              </a:rPr>
              <a:t> </a:t>
            </a:r>
            <a:r>
              <a:rPr lang="en-US" sz="1100" spc="-7" dirty="0">
                <a:latin typeface="Trebuchet MS"/>
                <a:cs typeface="Trebuchet MS"/>
              </a:rPr>
              <a:t>how</a:t>
            </a:r>
            <a:r>
              <a:rPr lang="en-US" sz="1100" spc="-40" dirty="0">
                <a:latin typeface="Trebuchet MS"/>
                <a:cs typeface="Trebuchet MS"/>
              </a:rPr>
              <a:t> </a:t>
            </a:r>
            <a:r>
              <a:rPr lang="en-US" sz="1100" dirty="0">
                <a:latin typeface="Trebuchet MS"/>
                <a:cs typeface="Trebuchet MS"/>
              </a:rPr>
              <a:t>do</a:t>
            </a:r>
            <a:r>
              <a:rPr lang="en-US" sz="1100" spc="-40" dirty="0">
                <a:latin typeface="Trebuchet MS"/>
                <a:cs typeface="Trebuchet MS"/>
              </a:rPr>
              <a:t> </a:t>
            </a:r>
            <a:r>
              <a:rPr lang="en-US" sz="1100" spc="-51" dirty="0">
                <a:latin typeface="Trebuchet MS"/>
                <a:cs typeface="Trebuchet MS"/>
              </a:rPr>
              <a:t>we</a:t>
            </a:r>
            <a:r>
              <a:rPr lang="en-US" sz="1100" spc="-30" dirty="0">
                <a:latin typeface="Trebuchet MS"/>
                <a:cs typeface="Trebuchet MS"/>
              </a:rPr>
              <a:t> </a:t>
            </a:r>
            <a:r>
              <a:rPr lang="en-US" sz="1100" spc="-37" dirty="0">
                <a:latin typeface="Trebuchet MS"/>
                <a:cs typeface="Trebuchet MS"/>
              </a:rPr>
              <a:t>interact</a:t>
            </a:r>
            <a:r>
              <a:rPr lang="en-US" sz="1100" spc="-40" dirty="0">
                <a:latin typeface="Trebuchet MS"/>
                <a:cs typeface="Trebuchet MS"/>
              </a:rPr>
              <a:t> </a:t>
            </a:r>
            <a:r>
              <a:rPr lang="en-US" sz="1100" spc="-7" dirty="0">
                <a:latin typeface="Trebuchet MS"/>
                <a:cs typeface="Trebuchet MS"/>
              </a:rPr>
              <a:t>with</a:t>
            </a:r>
            <a:r>
              <a:rPr lang="en-US" sz="1100" spc="-40" dirty="0">
                <a:latin typeface="Trebuchet MS"/>
                <a:cs typeface="Trebuchet MS"/>
              </a:rPr>
              <a:t> </a:t>
            </a:r>
            <a:r>
              <a:rPr lang="en-US" sz="1100" dirty="0">
                <a:latin typeface="Trebuchet MS"/>
                <a:cs typeface="Trebuchet MS"/>
              </a:rPr>
              <a:t>our</a:t>
            </a:r>
            <a:r>
              <a:rPr lang="en-US" sz="1100" spc="-37" dirty="0">
                <a:latin typeface="Trebuchet MS"/>
                <a:cs typeface="Trebuchet MS"/>
              </a:rPr>
              <a:t> </a:t>
            </a:r>
            <a:r>
              <a:rPr lang="en-US" sz="1100" spc="-27" dirty="0">
                <a:latin typeface="Trebuchet MS"/>
                <a:cs typeface="Trebuchet MS"/>
              </a:rPr>
              <a:t>personal</a:t>
            </a:r>
            <a:r>
              <a:rPr lang="en-US" sz="1100" spc="-40" dirty="0">
                <a:latin typeface="Trebuchet MS"/>
                <a:cs typeface="Trebuchet MS"/>
              </a:rPr>
              <a:t> </a:t>
            </a:r>
            <a:r>
              <a:rPr lang="en-US" sz="1100" dirty="0">
                <a:latin typeface="Trebuchet MS"/>
                <a:cs typeface="Trebuchet MS"/>
              </a:rPr>
              <a:t>assistants?</a:t>
            </a:r>
            <a:r>
              <a:rPr lang="en-US" sz="1100" spc="77" dirty="0">
                <a:latin typeface="Trebuchet MS"/>
                <a:cs typeface="Trebuchet MS"/>
              </a:rPr>
              <a:t> </a:t>
            </a:r>
            <a:r>
              <a:rPr lang="en-US" sz="1100" spc="-13" dirty="0">
                <a:latin typeface="Trebuchet MS"/>
                <a:cs typeface="Trebuchet MS"/>
              </a:rPr>
              <a:t>Let’s</a:t>
            </a:r>
            <a:r>
              <a:rPr lang="en-US" sz="1100" spc="-40" dirty="0">
                <a:latin typeface="Trebuchet MS"/>
                <a:cs typeface="Trebuchet MS"/>
              </a:rPr>
              <a:t> </a:t>
            </a:r>
            <a:r>
              <a:rPr lang="en-US" sz="1100" spc="-7" dirty="0">
                <a:latin typeface="Trebuchet MS"/>
                <a:cs typeface="Trebuchet MS"/>
              </a:rPr>
              <a:t>use</a:t>
            </a:r>
            <a:r>
              <a:rPr lang="en-US" sz="1100" spc="-37" dirty="0">
                <a:latin typeface="Trebuchet MS"/>
                <a:cs typeface="Trebuchet MS"/>
              </a:rPr>
              <a:t> </a:t>
            </a:r>
            <a:r>
              <a:rPr lang="en-US" sz="1100" spc="-24" dirty="0">
                <a:latin typeface="Trebuchet MS"/>
                <a:cs typeface="Trebuchet MS"/>
              </a:rPr>
              <a:t>natural</a:t>
            </a:r>
            <a:r>
              <a:rPr lang="en-US" sz="1100" spc="-40" dirty="0">
                <a:latin typeface="Trebuchet MS"/>
                <a:cs typeface="Trebuchet MS"/>
              </a:rPr>
              <a:t> </a:t>
            </a:r>
            <a:r>
              <a:rPr lang="en-US" sz="1100" spc="-30" dirty="0">
                <a:latin typeface="Trebuchet MS"/>
                <a:cs typeface="Trebuchet MS"/>
              </a:rPr>
              <a:t>language,</a:t>
            </a:r>
            <a:r>
              <a:rPr lang="en-US" sz="1100" spc="-37" dirty="0">
                <a:latin typeface="Trebuchet MS"/>
                <a:cs typeface="Trebuchet MS"/>
              </a:rPr>
              <a:t> </a:t>
            </a:r>
            <a:r>
              <a:rPr lang="en-US" sz="1100" spc="-13" dirty="0">
                <a:latin typeface="Trebuchet MS"/>
                <a:cs typeface="Trebuchet MS"/>
              </a:rPr>
              <a:t>the</a:t>
            </a:r>
            <a:r>
              <a:rPr lang="en-US" sz="1100" spc="-37" dirty="0">
                <a:latin typeface="Trebuchet MS"/>
                <a:cs typeface="Trebuchet MS"/>
              </a:rPr>
              <a:t> </a:t>
            </a:r>
            <a:r>
              <a:rPr lang="en-US" sz="1100" spc="-27" dirty="0">
                <a:latin typeface="Trebuchet MS"/>
                <a:cs typeface="Trebuchet MS"/>
              </a:rPr>
              <a:t>very</a:t>
            </a:r>
            <a:r>
              <a:rPr lang="en-US" sz="1100" spc="-40" dirty="0">
                <a:latin typeface="Trebuchet MS"/>
                <a:cs typeface="Trebuchet MS"/>
              </a:rPr>
              <a:t> </a:t>
            </a:r>
            <a:r>
              <a:rPr lang="en-US" sz="1100" dirty="0">
                <a:latin typeface="Trebuchet MS"/>
                <a:cs typeface="Trebuchet MS"/>
              </a:rPr>
              <a:t>tool</a:t>
            </a:r>
            <a:r>
              <a:rPr lang="en-US" sz="1100" spc="-40" dirty="0">
                <a:latin typeface="Trebuchet MS"/>
                <a:cs typeface="Trebuchet MS"/>
              </a:rPr>
              <a:t> </a:t>
            </a:r>
            <a:r>
              <a:rPr lang="en-US" sz="1100" dirty="0">
                <a:latin typeface="Trebuchet MS"/>
                <a:cs typeface="Trebuchet MS"/>
              </a:rPr>
              <a:t>that</a:t>
            </a:r>
            <a:r>
              <a:rPr lang="en-US" sz="1100" spc="-40" dirty="0">
                <a:latin typeface="Trebuchet MS"/>
                <a:cs typeface="Trebuchet MS"/>
              </a:rPr>
              <a:t> </a:t>
            </a:r>
            <a:r>
              <a:rPr lang="en-US" sz="1100" spc="-17" dirty="0">
                <a:latin typeface="Trebuchet MS"/>
                <a:cs typeface="Trebuchet MS"/>
              </a:rPr>
              <a:t>was 	</a:t>
            </a:r>
            <a:r>
              <a:rPr lang="en-US" sz="1100" spc="-20" dirty="0">
                <a:latin typeface="Trebuchet MS"/>
                <a:cs typeface="Trebuchet MS"/>
              </a:rPr>
              <a:t>built</a:t>
            </a:r>
            <a:r>
              <a:rPr lang="en-US" sz="1100" spc="-57" dirty="0">
                <a:latin typeface="Trebuchet MS"/>
                <a:cs typeface="Trebuchet MS"/>
              </a:rPr>
              <a:t> </a:t>
            </a:r>
            <a:r>
              <a:rPr lang="en-US" sz="1100" spc="-30" dirty="0">
                <a:latin typeface="Trebuchet MS"/>
                <a:cs typeface="Trebuchet MS"/>
              </a:rPr>
              <a:t>for</a:t>
            </a:r>
            <a:r>
              <a:rPr lang="en-US" sz="1100" spc="-51" dirty="0">
                <a:latin typeface="Trebuchet MS"/>
                <a:cs typeface="Trebuchet MS"/>
              </a:rPr>
              <a:t> </a:t>
            </a:r>
            <a:r>
              <a:rPr lang="en-US" sz="1100" spc="-7" dirty="0">
                <a:latin typeface="Trebuchet MS"/>
                <a:cs typeface="Trebuchet MS"/>
              </a:rPr>
              <a:t>communication!</a:t>
            </a:r>
            <a:endParaRPr lang="en-US" sz="1100" dirty="0">
              <a:latin typeface="Trebuchet MS"/>
              <a:cs typeface="Trebuchet MS"/>
            </a:endParaRPr>
          </a:p>
          <a:p>
            <a:pPr marL="148172" marR="3426" algn="just">
              <a:lnSpc>
                <a:spcPct val="102000"/>
              </a:lnSpc>
            </a:pP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983350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8623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1df3b6b9a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1df3b6b9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93769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94134151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94134151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0414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1df3b6b9a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1df3b6b9a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59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1a5c7664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1a5c7664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3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81df3b6b9a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81df3b6b9a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129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1df3b6b9a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1df3b6b9a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63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776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1df3b6b9a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1df3b6b9a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7071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1df3b6b9a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1df3b6b9a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724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94134151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894134151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791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https://www.google.com/url?sa=i&amp;url=http%3A%2F%2Fwww.math.bas.bg%2F~nkirov%2F2004%2FHorstman%2Fch14%2Fch14.html&amp;psig=AOvVaw2OwdFMlZwGWsW8wFWmDGwY&amp;ust=1602580587217000&amp;source=images&amp;cd=vfe&amp;ved=0CAMQjB1qFwoTCMjA9IbbruwCFQAAAAAdAAAAABAJ</a:t>
            </a:r>
          </a:p>
        </p:txBody>
      </p:sp>
      <p:sp>
        <p:nvSpPr>
          <p:cNvPr id="4" name="Slide Number Placeholder 3"/>
          <p:cNvSpPr>
            <a:spLocks noGrp="1"/>
          </p:cNvSpPr>
          <p:nvPr>
            <p:ph type="sldNum" sz="quarter" idx="5"/>
          </p:nvPr>
        </p:nvSpPr>
        <p:spPr/>
        <p:txBody>
          <a:bodyPr/>
          <a:lstStyle/>
          <a:p>
            <a:fld id="{470BD06A-FF2B-4EAA-97D2-4E7D4A6AA996}" type="slidenum">
              <a:rPr lang="en-GB" smtClean="0"/>
              <a:t>98</a:t>
            </a:fld>
            <a:endParaRPr lang="en-GB"/>
          </a:p>
        </p:txBody>
      </p:sp>
    </p:spTree>
    <p:extLst>
      <p:ext uri="{BB962C8B-B14F-4D97-AF65-F5344CB8AC3E}">
        <p14:creationId xmlns:p14="http://schemas.microsoft.com/office/powerpoint/2010/main" val="3162198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880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426" indent="-139179">
              <a:lnSpc>
                <a:spcPct val="102000"/>
              </a:lnSpc>
              <a:spcBef>
                <a:spcPts val="61"/>
              </a:spcBef>
              <a:buFont typeface="Meiryo UI"/>
              <a:buChar char="•"/>
              <a:tabLst>
                <a:tab pos="148172" algn="l"/>
              </a:tabLst>
            </a:pPr>
            <a:r>
              <a:rPr lang="en-US" sz="1100" dirty="0">
                <a:latin typeface="Trebuchet MS"/>
                <a:cs typeface="Trebuchet MS"/>
              </a:rPr>
              <a:t>We</a:t>
            </a:r>
            <a:r>
              <a:rPr lang="en-US" sz="1100" spc="-57" dirty="0">
                <a:latin typeface="Trebuchet MS"/>
                <a:cs typeface="Trebuchet MS"/>
              </a:rPr>
              <a:t> </a:t>
            </a:r>
            <a:r>
              <a:rPr lang="en-US" sz="1100" spc="-67" dirty="0">
                <a:latin typeface="Trebuchet MS"/>
                <a:cs typeface="Trebuchet MS"/>
              </a:rPr>
              <a:t>are</a:t>
            </a:r>
            <a:r>
              <a:rPr lang="en-US" sz="1100" spc="-13" dirty="0">
                <a:latin typeface="Trebuchet MS"/>
                <a:cs typeface="Trebuchet MS"/>
              </a:rPr>
              <a:t> </a:t>
            </a:r>
            <a:r>
              <a:rPr lang="en-US" sz="1100" spc="-30" dirty="0">
                <a:latin typeface="Trebuchet MS"/>
                <a:cs typeface="Trebuchet MS"/>
              </a:rPr>
              <a:t>now</a:t>
            </a:r>
            <a:r>
              <a:rPr lang="en-US" sz="1100" spc="-34" dirty="0">
                <a:latin typeface="Trebuchet MS"/>
                <a:cs typeface="Trebuchet MS"/>
              </a:rPr>
              <a:t> </a:t>
            </a:r>
            <a:r>
              <a:rPr lang="en-US" sz="1100" spc="-37" dirty="0">
                <a:latin typeface="Trebuchet MS"/>
                <a:cs typeface="Trebuchet MS"/>
              </a:rPr>
              <a:t>done</a:t>
            </a:r>
            <a:r>
              <a:rPr lang="en-US" sz="1100" spc="-34" dirty="0">
                <a:latin typeface="Trebuchet MS"/>
                <a:cs typeface="Trebuchet MS"/>
              </a:rPr>
              <a:t> </a:t>
            </a:r>
            <a:r>
              <a:rPr lang="en-US" sz="1100" spc="-20" dirty="0">
                <a:latin typeface="Trebuchet MS"/>
                <a:cs typeface="Trebuchet MS"/>
              </a:rPr>
              <a:t>with</a:t>
            </a:r>
            <a:r>
              <a:rPr lang="en-US" sz="1100" spc="-34" dirty="0">
                <a:latin typeface="Trebuchet MS"/>
                <a:cs typeface="Trebuchet MS"/>
              </a:rPr>
              <a:t> </a:t>
            </a:r>
            <a:r>
              <a:rPr lang="en-US" sz="1100" spc="-40" dirty="0">
                <a:latin typeface="Trebuchet MS"/>
                <a:cs typeface="Trebuchet MS"/>
              </a:rPr>
              <a:t>the</a:t>
            </a:r>
            <a:r>
              <a:rPr lang="en-US" sz="1100" spc="-34" dirty="0">
                <a:latin typeface="Trebuchet MS"/>
                <a:cs typeface="Trebuchet MS"/>
              </a:rPr>
              <a:t> </a:t>
            </a:r>
            <a:r>
              <a:rPr lang="en-US" sz="1100" spc="-54" dirty="0">
                <a:latin typeface="Trebuchet MS"/>
                <a:cs typeface="Trebuchet MS"/>
              </a:rPr>
              <a:t>high-</a:t>
            </a:r>
            <a:r>
              <a:rPr lang="en-US" sz="1100" spc="-40" dirty="0">
                <a:latin typeface="Trebuchet MS"/>
                <a:cs typeface="Trebuchet MS"/>
              </a:rPr>
              <a:t>level</a:t>
            </a:r>
            <a:r>
              <a:rPr lang="en-US" sz="1100" spc="-30" dirty="0">
                <a:latin typeface="Trebuchet MS"/>
                <a:cs typeface="Trebuchet MS"/>
              </a:rPr>
              <a:t> </a:t>
            </a:r>
            <a:r>
              <a:rPr lang="en-US" sz="1100" spc="-27" dirty="0">
                <a:latin typeface="Trebuchet MS"/>
                <a:cs typeface="Trebuchet MS"/>
              </a:rPr>
              <a:t>motivation</a:t>
            </a:r>
            <a:r>
              <a:rPr lang="en-US" sz="1100" spc="-34" dirty="0">
                <a:latin typeface="Trebuchet MS"/>
                <a:cs typeface="Trebuchet MS"/>
              </a:rPr>
              <a:t> </a:t>
            </a:r>
            <a:r>
              <a:rPr lang="en-US" sz="1100" spc="-44" dirty="0">
                <a:latin typeface="Trebuchet MS"/>
                <a:cs typeface="Trebuchet MS"/>
              </a:rPr>
              <a:t>for</a:t>
            </a:r>
            <a:r>
              <a:rPr lang="en-US" sz="1100" spc="-34" dirty="0">
                <a:latin typeface="Trebuchet MS"/>
                <a:cs typeface="Trebuchet MS"/>
              </a:rPr>
              <a:t> </a:t>
            </a:r>
            <a:r>
              <a:rPr lang="en-US" sz="1100" spc="-40" dirty="0">
                <a:latin typeface="Trebuchet MS"/>
                <a:cs typeface="Trebuchet MS"/>
              </a:rPr>
              <a:t>the</a:t>
            </a:r>
            <a:r>
              <a:rPr lang="en-US" sz="1100" spc="-34" dirty="0">
                <a:latin typeface="Trebuchet MS"/>
                <a:cs typeface="Trebuchet MS"/>
              </a:rPr>
              <a:t> </a:t>
            </a:r>
            <a:r>
              <a:rPr lang="en-US" sz="1100" spc="-24" dirty="0">
                <a:latin typeface="Trebuchet MS"/>
                <a:cs typeface="Trebuchet MS"/>
              </a:rPr>
              <a:t>class.</a:t>
            </a:r>
            <a:r>
              <a:rPr lang="en-US" sz="1100" spc="88" dirty="0">
                <a:latin typeface="Trebuchet MS"/>
                <a:cs typeface="Trebuchet MS"/>
              </a:rPr>
              <a:t> </a:t>
            </a:r>
            <a:r>
              <a:rPr lang="en-US" sz="1100" spc="-7" dirty="0">
                <a:latin typeface="Trebuchet MS"/>
                <a:cs typeface="Trebuchet MS"/>
              </a:rPr>
              <a:t>Let</a:t>
            </a:r>
            <a:r>
              <a:rPr lang="en-US" sz="1100" spc="-34" dirty="0">
                <a:latin typeface="Trebuchet MS"/>
                <a:cs typeface="Trebuchet MS"/>
              </a:rPr>
              <a:t> </a:t>
            </a:r>
            <a:r>
              <a:rPr lang="en-US" sz="1100" dirty="0">
                <a:latin typeface="Trebuchet MS"/>
                <a:cs typeface="Trebuchet MS"/>
              </a:rPr>
              <a:t>us</a:t>
            </a:r>
            <a:r>
              <a:rPr lang="en-US" sz="1100" spc="-34" dirty="0">
                <a:latin typeface="Trebuchet MS"/>
                <a:cs typeface="Trebuchet MS"/>
              </a:rPr>
              <a:t> </a:t>
            </a:r>
            <a:r>
              <a:rPr lang="en-US" sz="1100" spc="-30" dirty="0">
                <a:latin typeface="Trebuchet MS"/>
                <a:cs typeface="Trebuchet MS"/>
              </a:rPr>
              <a:t>now</a:t>
            </a:r>
            <a:r>
              <a:rPr lang="en-US" sz="1100" spc="-34" dirty="0">
                <a:latin typeface="Trebuchet MS"/>
                <a:cs typeface="Trebuchet MS"/>
              </a:rPr>
              <a:t> </a:t>
            </a:r>
            <a:r>
              <a:rPr lang="en-US" sz="1100" spc="-40" dirty="0">
                <a:latin typeface="Trebuchet MS"/>
                <a:cs typeface="Trebuchet MS"/>
              </a:rPr>
              <a:t>dive</a:t>
            </a:r>
            <a:r>
              <a:rPr lang="en-US" sz="1100" spc="-34" dirty="0">
                <a:latin typeface="Trebuchet MS"/>
                <a:cs typeface="Trebuchet MS"/>
              </a:rPr>
              <a:t> </a:t>
            </a:r>
            <a:r>
              <a:rPr lang="en-US" sz="1100" spc="-17" dirty="0">
                <a:latin typeface="Trebuchet MS"/>
                <a:cs typeface="Trebuchet MS"/>
              </a:rPr>
              <a:t>into</a:t>
            </a:r>
            <a:r>
              <a:rPr lang="en-US" sz="1100" spc="-34" dirty="0">
                <a:latin typeface="Trebuchet MS"/>
                <a:cs typeface="Trebuchet MS"/>
              </a:rPr>
              <a:t> some </a:t>
            </a:r>
            <a:r>
              <a:rPr lang="en-US" sz="1100" spc="-51" dirty="0">
                <a:latin typeface="Trebuchet MS"/>
                <a:cs typeface="Trebuchet MS"/>
              </a:rPr>
              <a:t>technical</a:t>
            </a:r>
            <a:r>
              <a:rPr lang="en-US" sz="1100" spc="-30" dirty="0">
                <a:latin typeface="Trebuchet MS"/>
                <a:cs typeface="Trebuchet MS"/>
              </a:rPr>
              <a:t> </a:t>
            </a:r>
            <a:r>
              <a:rPr lang="en-US" sz="1100" spc="-24" dirty="0">
                <a:latin typeface="Trebuchet MS"/>
                <a:cs typeface="Trebuchet MS"/>
              </a:rPr>
              <a:t>details. 	</a:t>
            </a:r>
            <a:r>
              <a:rPr lang="en-US" sz="1100" dirty="0">
                <a:latin typeface="Trebuchet MS"/>
                <a:cs typeface="Trebuchet MS"/>
              </a:rPr>
              <a:t>Let</a:t>
            </a:r>
            <a:r>
              <a:rPr lang="en-US" sz="1100" spc="-40" dirty="0">
                <a:latin typeface="Trebuchet MS"/>
                <a:cs typeface="Trebuchet MS"/>
              </a:rPr>
              <a:t> </a:t>
            </a:r>
            <a:r>
              <a:rPr lang="en-US" sz="1100" dirty="0">
                <a:latin typeface="Trebuchet MS"/>
                <a:cs typeface="Trebuchet MS"/>
              </a:rPr>
              <a:t>us</a:t>
            </a:r>
            <a:r>
              <a:rPr lang="en-US" sz="1100" spc="-34" dirty="0">
                <a:latin typeface="Trebuchet MS"/>
                <a:cs typeface="Trebuchet MS"/>
              </a:rPr>
              <a:t> </a:t>
            </a:r>
            <a:r>
              <a:rPr lang="en-US" sz="1100" spc="-13" dirty="0">
                <a:latin typeface="Trebuchet MS"/>
                <a:cs typeface="Trebuchet MS"/>
              </a:rPr>
              <a:t>focus</a:t>
            </a:r>
            <a:r>
              <a:rPr lang="en-US" sz="1100" spc="-34" dirty="0">
                <a:latin typeface="Trebuchet MS"/>
                <a:cs typeface="Trebuchet MS"/>
              </a:rPr>
              <a:t> </a:t>
            </a:r>
            <a:r>
              <a:rPr lang="en-US" sz="1100" dirty="0">
                <a:latin typeface="Trebuchet MS"/>
                <a:cs typeface="Trebuchet MS"/>
              </a:rPr>
              <a:t>on</a:t>
            </a:r>
            <a:r>
              <a:rPr lang="en-US" sz="1100" spc="-30" dirty="0">
                <a:latin typeface="Trebuchet MS"/>
                <a:cs typeface="Trebuchet MS"/>
              </a:rPr>
              <a:t> </a:t>
            </a:r>
            <a:r>
              <a:rPr lang="en-US" sz="1100" spc="-24" dirty="0">
                <a:latin typeface="Trebuchet MS"/>
                <a:cs typeface="Trebuchet MS"/>
              </a:rPr>
              <a:t>the</a:t>
            </a:r>
            <a:r>
              <a:rPr lang="en-US" sz="1100" spc="-34" dirty="0">
                <a:latin typeface="Trebuchet MS"/>
                <a:cs typeface="Trebuchet MS"/>
              </a:rPr>
              <a:t> </a:t>
            </a:r>
            <a:r>
              <a:rPr lang="en-US" sz="1100" spc="-54" dirty="0">
                <a:latin typeface="Trebuchet MS"/>
                <a:cs typeface="Trebuchet MS"/>
              </a:rPr>
              <a:t>inference</a:t>
            </a:r>
            <a:r>
              <a:rPr lang="en-US" sz="1100" spc="-27" dirty="0">
                <a:latin typeface="Trebuchet MS"/>
                <a:cs typeface="Trebuchet MS"/>
              </a:rPr>
              <a:t> </a:t>
            </a:r>
            <a:r>
              <a:rPr lang="en-US" sz="1100" dirty="0">
                <a:latin typeface="Trebuchet MS"/>
                <a:cs typeface="Trebuchet MS"/>
              </a:rPr>
              <a:t>and</a:t>
            </a:r>
            <a:r>
              <a:rPr lang="en-US" sz="1100" spc="-34" dirty="0">
                <a:latin typeface="Trebuchet MS"/>
                <a:cs typeface="Trebuchet MS"/>
              </a:rPr>
              <a:t> </a:t>
            </a:r>
            <a:r>
              <a:rPr lang="en-US" sz="1100" spc="-24" dirty="0">
                <a:latin typeface="Trebuchet MS"/>
                <a:cs typeface="Trebuchet MS"/>
              </a:rPr>
              <a:t>the</a:t>
            </a:r>
            <a:r>
              <a:rPr lang="en-US" sz="1100" spc="-34" dirty="0">
                <a:latin typeface="Trebuchet MS"/>
                <a:cs typeface="Trebuchet MS"/>
              </a:rPr>
              <a:t> </a:t>
            </a:r>
            <a:r>
              <a:rPr lang="en-US" sz="1100" spc="-44" dirty="0">
                <a:latin typeface="Trebuchet MS"/>
                <a:cs typeface="Trebuchet MS"/>
              </a:rPr>
              <a:t>learning</a:t>
            </a:r>
            <a:r>
              <a:rPr lang="en-US" sz="1100" spc="-30" dirty="0">
                <a:latin typeface="Trebuchet MS"/>
                <a:cs typeface="Trebuchet MS"/>
              </a:rPr>
              <a:t> </a:t>
            </a:r>
            <a:r>
              <a:rPr lang="en-US" sz="1100" spc="-27" dirty="0">
                <a:latin typeface="Trebuchet MS"/>
                <a:cs typeface="Trebuchet MS"/>
              </a:rPr>
              <a:t>aspect</a:t>
            </a:r>
            <a:r>
              <a:rPr lang="en-US" sz="1100" spc="-34"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17" dirty="0">
                <a:latin typeface="Trebuchet MS"/>
                <a:cs typeface="Trebuchet MS"/>
              </a:rPr>
              <a:t>the</a:t>
            </a:r>
            <a:r>
              <a:rPr lang="en-US" sz="1100" spc="-27" dirty="0">
                <a:latin typeface="Trebuchet MS"/>
                <a:cs typeface="Trebuchet MS"/>
              </a:rPr>
              <a:t> </a:t>
            </a:r>
            <a:r>
              <a:rPr lang="en-US" sz="1100" b="1" spc="-27" dirty="0">
                <a:latin typeface="Trebuchet MS"/>
                <a:cs typeface="Trebuchet MS"/>
              </a:rPr>
              <a:t>modeling-</a:t>
            </a:r>
            <a:r>
              <a:rPr lang="en-US" sz="1100" b="1" spc="-30" dirty="0">
                <a:latin typeface="Trebuchet MS"/>
                <a:cs typeface="Trebuchet MS"/>
              </a:rPr>
              <a:t>inference-</a:t>
            </a:r>
            <a:r>
              <a:rPr lang="en-US" sz="1100" b="1" spc="-17" dirty="0">
                <a:latin typeface="Trebuchet MS"/>
                <a:cs typeface="Trebuchet MS"/>
              </a:rPr>
              <a:t>learning </a:t>
            </a:r>
            <a:r>
              <a:rPr lang="en-US" sz="1100" spc="-7" dirty="0">
                <a:latin typeface="Trebuchet MS"/>
                <a:cs typeface="Trebuchet MS"/>
              </a:rPr>
              <a:t>paradigm.</a:t>
            </a:r>
            <a:endParaRPr lang="en-US" sz="1100" dirty="0">
              <a:latin typeface="Trebuchet MS"/>
              <a:cs typeface="Trebuchet MS"/>
            </a:endParaRPr>
          </a:p>
          <a:p>
            <a:pPr marL="147316" marR="4282" indent="-139179">
              <a:lnSpc>
                <a:spcPts val="1322"/>
              </a:lnSpc>
              <a:spcBef>
                <a:spcPts val="44"/>
              </a:spcBef>
              <a:buFont typeface="Meiryo UI"/>
              <a:buChar char="•"/>
              <a:tabLst>
                <a:tab pos="148172" algn="l"/>
              </a:tabLst>
            </a:pPr>
            <a:r>
              <a:rPr lang="en-US" sz="1100" dirty="0">
                <a:latin typeface="Trebuchet MS"/>
                <a:cs typeface="Trebuchet MS"/>
              </a:rPr>
              <a:t>We</a:t>
            </a:r>
            <a:r>
              <a:rPr lang="en-US" sz="1100" spc="-10" dirty="0">
                <a:latin typeface="Trebuchet MS"/>
                <a:cs typeface="Trebuchet MS"/>
              </a:rPr>
              <a:t> </a:t>
            </a:r>
            <a:r>
              <a:rPr lang="en-US" sz="1100" spc="-20" dirty="0">
                <a:latin typeface="Trebuchet MS"/>
                <a:cs typeface="Trebuchet MS"/>
              </a:rPr>
              <a:t>will</a:t>
            </a:r>
            <a:r>
              <a:rPr lang="en-US" sz="1100" spc="-7" dirty="0">
                <a:latin typeface="Trebuchet MS"/>
                <a:cs typeface="Trebuchet MS"/>
              </a:rPr>
              <a:t> </a:t>
            </a:r>
            <a:r>
              <a:rPr lang="en-US" sz="1100" spc="-30" dirty="0">
                <a:latin typeface="Trebuchet MS"/>
                <a:cs typeface="Trebuchet MS"/>
              </a:rPr>
              <a:t>approach</a:t>
            </a:r>
            <a:r>
              <a:rPr lang="en-US" sz="1100" spc="-10" dirty="0">
                <a:latin typeface="Trebuchet MS"/>
                <a:cs typeface="Trebuchet MS"/>
              </a:rPr>
              <a:t> </a:t>
            </a:r>
            <a:r>
              <a:rPr lang="en-US" sz="1100" spc="-51" dirty="0">
                <a:latin typeface="Trebuchet MS"/>
                <a:cs typeface="Trebuchet MS"/>
              </a:rPr>
              <a:t>inference</a:t>
            </a:r>
            <a:r>
              <a:rPr lang="en-US" sz="1100" spc="-10" dirty="0">
                <a:latin typeface="Trebuchet MS"/>
                <a:cs typeface="Trebuchet MS"/>
              </a:rPr>
              <a:t> </a:t>
            </a:r>
            <a:r>
              <a:rPr lang="en-US" sz="1100" dirty="0">
                <a:latin typeface="Trebuchet MS"/>
                <a:cs typeface="Trebuchet MS"/>
              </a:rPr>
              <a:t>and</a:t>
            </a:r>
            <a:r>
              <a:rPr lang="en-US" sz="1100" spc="-10" dirty="0">
                <a:latin typeface="Trebuchet MS"/>
                <a:cs typeface="Trebuchet MS"/>
              </a:rPr>
              <a:t> </a:t>
            </a:r>
            <a:r>
              <a:rPr lang="en-US" sz="1100" spc="-34" dirty="0">
                <a:latin typeface="Trebuchet MS"/>
                <a:cs typeface="Trebuchet MS"/>
              </a:rPr>
              <a:t>learning</a:t>
            </a:r>
            <a:r>
              <a:rPr lang="en-US" sz="1100" spc="-10" dirty="0">
                <a:latin typeface="Trebuchet MS"/>
                <a:cs typeface="Trebuchet MS"/>
              </a:rPr>
              <a:t> </a:t>
            </a:r>
            <a:r>
              <a:rPr lang="en-US" sz="1100" spc="-7" dirty="0">
                <a:latin typeface="Trebuchet MS"/>
                <a:cs typeface="Trebuchet MS"/>
              </a:rPr>
              <a:t>from</a:t>
            </a:r>
            <a:r>
              <a:rPr lang="en-US" sz="1100" spc="-10" dirty="0">
                <a:latin typeface="Trebuchet MS"/>
                <a:cs typeface="Trebuchet MS"/>
              </a:rPr>
              <a:t> </a:t>
            </a:r>
            <a:r>
              <a:rPr lang="en-US" sz="1100" dirty="0">
                <a:latin typeface="Trebuchet MS"/>
                <a:cs typeface="Trebuchet MS"/>
              </a:rPr>
              <a:t>an</a:t>
            </a:r>
            <a:r>
              <a:rPr lang="en-US" sz="1100" spc="-7" dirty="0">
                <a:latin typeface="Trebuchet MS"/>
                <a:cs typeface="Trebuchet MS"/>
              </a:rPr>
              <a:t> </a:t>
            </a:r>
            <a:r>
              <a:rPr lang="en-US" sz="1100" b="1" spc="-7" dirty="0">
                <a:latin typeface="Trebuchet MS"/>
                <a:cs typeface="Trebuchet MS"/>
              </a:rPr>
              <a:t>optimization </a:t>
            </a:r>
            <a:r>
              <a:rPr lang="en-US" sz="1100" spc="-44" dirty="0">
                <a:latin typeface="Trebuchet MS"/>
                <a:cs typeface="Trebuchet MS"/>
              </a:rPr>
              <a:t>perspective,</a:t>
            </a:r>
            <a:r>
              <a:rPr lang="en-US" sz="1100" dirty="0">
                <a:latin typeface="Trebuchet MS"/>
                <a:cs typeface="Trebuchet MS"/>
              </a:rPr>
              <a:t> </a:t>
            </a:r>
            <a:r>
              <a:rPr lang="en-US" sz="1100" spc="-17" dirty="0">
                <a:latin typeface="Trebuchet MS"/>
                <a:cs typeface="Trebuchet MS"/>
              </a:rPr>
              <a:t>which</a:t>
            </a:r>
            <a:r>
              <a:rPr lang="en-US" sz="1100" spc="-10" dirty="0">
                <a:latin typeface="Trebuchet MS"/>
                <a:cs typeface="Trebuchet MS"/>
              </a:rPr>
              <a:t> </a:t>
            </a:r>
            <a:r>
              <a:rPr lang="en-US" sz="1100" spc="-34" dirty="0">
                <a:latin typeface="Trebuchet MS"/>
                <a:cs typeface="Trebuchet MS"/>
              </a:rPr>
              <a:t>allows</a:t>
            </a:r>
            <a:r>
              <a:rPr lang="en-US" sz="1100" spc="-10" dirty="0">
                <a:latin typeface="Trebuchet MS"/>
                <a:cs typeface="Trebuchet MS"/>
              </a:rPr>
              <a:t> </a:t>
            </a:r>
            <a:r>
              <a:rPr lang="en-US" sz="1100" dirty="0">
                <a:latin typeface="Trebuchet MS"/>
                <a:cs typeface="Trebuchet MS"/>
              </a:rPr>
              <a:t>us</a:t>
            </a:r>
            <a:r>
              <a:rPr lang="en-US" sz="1100" spc="-10"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spc="-27" dirty="0">
                <a:latin typeface="Trebuchet MS"/>
                <a:cs typeface="Trebuchet MS"/>
              </a:rPr>
              <a:t>decouple 	</a:t>
            </a:r>
            <a:r>
              <a:rPr lang="en-US" sz="1100" spc="-24" dirty="0">
                <a:latin typeface="Trebuchet MS"/>
                <a:cs typeface="Trebuchet MS"/>
              </a:rPr>
              <a:t>the</a:t>
            </a:r>
            <a:r>
              <a:rPr lang="en-US" sz="1100" spc="-61" dirty="0">
                <a:latin typeface="Trebuchet MS"/>
                <a:cs typeface="Trebuchet MS"/>
              </a:rPr>
              <a:t> </a:t>
            </a:r>
            <a:r>
              <a:rPr lang="en-US" sz="1100" spc="-40" dirty="0">
                <a:latin typeface="Trebuchet MS"/>
                <a:cs typeface="Trebuchet MS"/>
              </a:rPr>
              <a:t>mathematical</a:t>
            </a:r>
            <a:r>
              <a:rPr lang="en-US" sz="1100" spc="-37" dirty="0">
                <a:latin typeface="Trebuchet MS"/>
                <a:cs typeface="Trebuchet MS"/>
              </a:rPr>
              <a:t> </a:t>
            </a:r>
            <a:r>
              <a:rPr lang="en-US" sz="1100" spc="-40" dirty="0">
                <a:latin typeface="Trebuchet MS"/>
                <a:cs typeface="Trebuchet MS"/>
              </a:rPr>
              <a:t>specification</a:t>
            </a:r>
            <a:r>
              <a:rPr lang="en-US" sz="1100" spc="-37" dirty="0">
                <a:latin typeface="Trebuchet MS"/>
                <a:cs typeface="Trebuchet MS"/>
              </a:rPr>
              <a:t> </a:t>
            </a:r>
            <a:r>
              <a:rPr lang="en-US" sz="1100" dirty="0">
                <a:latin typeface="Trebuchet MS"/>
                <a:cs typeface="Trebuchet MS"/>
              </a:rPr>
              <a:t>of</a:t>
            </a:r>
            <a:r>
              <a:rPr lang="en-US" sz="1100" spc="17" dirty="0">
                <a:latin typeface="Trebuchet MS"/>
                <a:cs typeface="Trebuchet MS"/>
              </a:rPr>
              <a:t> </a:t>
            </a:r>
            <a:r>
              <a:rPr lang="en-US" sz="1100" b="1" dirty="0">
                <a:latin typeface="Trebuchet MS"/>
                <a:cs typeface="Trebuchet MS"/>
              </a:rPr>
              <a:t>what</a:t>
            </a:r>
            <a:r>
              <a:rPr lang="en-US" sz="1100" b="1" spc="-37"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27" dirty="0">
                <a:latin typeface="Trebuchet MS"/>
                <a:cs typeface="Trebuchet MS"/>
              </a:rPr>
              <a:t>want</a:t>
            </a:r>
            <a:r>
              <a:rPr lang="en-US" sz="1100" spc="-3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30" dirty="0">
                <a:latin typeface="Trebuchet MS"/>
                <a:cs typeface="Trebuchet MS"/>
              </a:rPr>
              <a:t>compute</a:t>
            </a:r>
            <a:r>
              <a:rPr lang="en-US" sz="1100" spc="-37" dirty="0">
                <a:latin typeface="Trebuchet MS"/>
                <a:cs typeface="Trebuchet MS"/>
              </a:rPr>
              <a:t> </a:t>
            </a:r>
            <a:r>
              <a:rPr lang="en-US" sz="1100" spc="-13" dirty="0">
                <a:latin typeface="Trebuchet MS"/>
                <a:cs typeface="Trebuchet MS"/>
              </a:rPr>
              <a:t>from</a:t>
            </a:r>
            <a:r>
              <a:rPr lang="en-US" sz="1100" spc="-34" dirty="0">
                <a:latin typeface="Trebuchet MS"/>
                <a:cs typeface="Trebuchet MS"/>
              </a:rPr>
              <a:t> </a:t>
            </a:r>
            <a:r>
              <a:rPr lang="en-US" sz="1100" spc="-24" dirty="0">
                <a:latin typeface="Trebuchet MS"/>
                <a:cs typeface="Trebuchet MS"/>
              </a:rPr>
              <a:t>the</a:t>
            </a:r>
            <a:r>
              <a:rPr lang="en-US" sz="1100" spc="-37" dirty="0">
                <a:latin typeface="Trebuchet MS"/>
                <a:cs typeface="Trebuchet MS"/>
              </a:rPr>
              <a:t> </a:t>
            </a:r>
            <a:r>
              <a:rPr lang="en-US" sz="1100" spc="-27" dirty="0">
                <a:latin typeface="Trebuchet MS"/>
                <a:cs typeface="Trebuchet MS"/>
              </a:rPr>
              <a:t>algorithms</a:t>
            </a:r>
            <a:r>
              <a:rPr lang="en-US" sz="1100" spc="-37" dirty="0">
                <a:latin typeface="Trebuchet MS"/>
                <a:cs typeface="Trebuchet MS"/>
              </a:rPr>
              <a:t> </a:t>
            </a:r>
            <a:r>
              <a:rPr lang="en-US" sz="1100" spc="-20" dirty="0">
                <a:latin typeface="Trebuchet MS"/>
                <a:cs typeface="Trebuchet MS"/>
              </a:rPr>
              <a:t>for </a:t>
            </a:r>
            <a:r>
              <a:rPr lang="en-US" sz="1100" b="1" dirty="0">
                <a:latin typeface="Trebuchet MS"/>
                <a:cs typeface="Trebuchet MS"/>
              </a:rPr>
              <a:t>how</a:t>
            </a:r>
            <a:r>
              <a:rPr lang="en-US" sz="1100" b="1" spc="-20"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30" dirty="0">
                <a:latin typeface="Trebuchet MS"/>
                <a:cs typeface="Trebuchet MS"/>
              </a:rPr>
              <a:t>compute</a:t>
            </a:r>
            <a:r>
              <a:rPr lang="en-US" sz="1100" spc="-37" dirty="0">
                <a:latin typeface="Trebuchet MS"/>
                <a:cs typeface="Trebuchet MS"/>
              </a:rPr>
              <a:t> </a:t>
            </a:r>
            <a:r>
              <a:rPr lang="en-US" sz="1100" spc="-17" dirty="0">
                <a:latin typeface="Trebuchet MS"/>
                <a:cs typeface="Trebuchet MS"/>
              </a:rPr>
              <a:t>it.</a:t>
            </a:r>
            <a:endParaRPr lang="en-US" sz="1100" dirty="0">
              <a:latin typeface="Trebuchet MS"/>
              <a:cs typeface="Trebuchet MS"/>
            </a:endParaRPr>
          </a:p>
          <a:p>
            <a:pPr marL="147744" indent="-139179">
              <a:lnSpc>
                <a:spcPts val="1268"/>
              </a:lnSpc>
              <a:buFont typeface="Meiryo UI"/>
              <a:buChar char="•"/>
              <a:tabLst>
                <a:tab pos="147744" algn="l"/>
              </a:tabLst>
            </a:pPr>
            <a:r>
              <a:rPr lang="en-US" sz="1100" dirty="0">
                <a:latin typeface="Trebuchet MS"/>
                <a:cs typeface="Trebuchet MS"/>
              </a:rPr>
              <a:t>In</a:t>
            </a:r>
            <a:r>
              <a:rPr lang="en-US" sz="1100" spc="37" dirty="0">
                <a:latin typeface="Trebuchet MS"/>
                <a:cs typeface="Trebuchet MS"/>
              </a:rPr>
              <a:t> </a:t>
            </a:r>
            <a:r>
              <a:rPr lang="en-US" sz="1100" spc="-7" dirty="0">
                <a:latin typeface="Trebuchet MS"/>
                <a:cs typeface="Trebuchet MS"/>
              </a:rPr>
              <a:t>total</a:t>
            </a:r>
            <a:r>
              <a:rPr lang="en-US" sz="1100" spc="37" dirty="0">
                <a:latin typeface="Trebuchet MS"/>
                <a:cs typeface="Trebuchet MS"/>
              </a:rPr>
              <a:t> </a:t>
            </a:r>
            <a:r>
              <a:rPr lang="en-US" sz="1100" spc="-51" dirty="0">
                <a:latin typeface="Trebuchet MS"/>
                <a:cs typeface="Trebuchet MS"/>
              </a:rPr>
              <a:t>generality,</a:t>
            </a:r>
            <a:r>
              <a:rPr lang="en-US" sz="1100" spc="57" dirty="0">
                <a:latin typeface="Trebuchet MS"/>
                <a:cs typeface="Trebuchet MS"/>
              </a:rPr>
              <a:t> </a:t>
            </a:r>
            <a:r>
              <a:rPr lang="en-US" sz="1100" spc="-27" dirty="0">
                <a:latin typeface="Trebuchet MS"/>
                <a:cs typeface="Trebuchet MS"/>
              </a:rPr>
              <a:t>optimization</a:t>
            </a:r>
            <a:r>
              <a:rPr lang="en-US" sz="1100" spc="37" dirty="0">
                <a:latin typeface="Trebuchet MS"/>
                <a:cs typeface="Trebuchet MS"/>
              </a:rPr>
              <a:t> </a:t>
            </a:r>
            <a:r>
              <a:rPr lang="en-US" sz="1100" spc="-30" dirty="0">
                <a:latin typeface="Trebuchet MS"/>
                <a:cs typeface="Trebuchet MS"/>
              </a:rPr>
              <a:t>problems</a:t>
            </a:r>
            <a:r>
              <a:rPr lang="en-US" sz="1100" spc="37" dirty="0">
                <a:latin typeface="Trebuchet MS"/>
                <a:cs typeface="Trebuchet MS"/>
              </a:rPr>
              <a:t> </a:t>
            </a:r>
            <a:r>
              <a:rPr lang="en-US" sz="1100" dirty="0">
                <a:latin typeface="Trebuchet MS"/>
                <a:cs typeface="Trebuchet MS"/>
              </a:rPr>
              <a:t>ask</a:t>
            </a:r>
            <a:r>
              <a:rPr lang="en-US" sz="1100" spc="37" dirty="0">
                <a:latin typeface="Trebuchet MS"/>
                <a:cs typeface="Trebuchet MS"/>
              </a:rPr>
              <a:t> </a:t>
            </a:r>
            <a:r>
              <a:rPr lang="en-US" sz="1100" dirty="0">
                <a:latin typeface="Trebuchet MS"/>
                <a:cs typeface="Trebuchet MS"/>
              </a:rPr>
              <a:t>that</a:t>
            </a:r>
            <a:r>
              <a:rPr lang="en-US" sz="1100" spc="40" dirty="0">
                <a:latin typeface="Trebuchet MS"/>
                <a:cs typeface="Trebuchet MS"/>
              </a:rPr>
              <a:t> </a:t>
            </a:r>
            <a:r>
              <a:rPr lang="en-US" sz="1100" dirty="0">
                <a:latin typeface="Trebuchet MS"/>
                <a:cs typeface="Trebuchet MS"/>
              </a:rPr>
              <a:t>you</a:t>
            </a:r>
            <a:r>
              <a:rPr lang="en-US" sz="1100" spc="37" dirty="0">
                <a:latin typeface="Trebuchet MS"/>
                <a:cs typeface="Trebuchet MS"/>
              </a:rPr>
              <a:t> </a:t>
            </a:r>
            <a:r>
              <a:rPr lang="en-US" sz="1100" spc="-7" dirty="0">
                <a:latin typeface="Trebuchet MS"/>
                <a:cs typeface="Trebuchet MS"/>
              </a:rPr>
              <a:t>find</a:t>
            </a:r>
            <a:r>
              <a:rPr lang="en-US" sz="1100" spc="37"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i="1" spc="148" dirty="0">
                <a:latin typeface="Times New Roman"/>
                <a:cs typeface="Times New Roman"/>
              </a:rPr>
              <a:t>x</a:t>
            </a:r>
            <a:r>
              <a:rPr lang="en-US" sz="1100" i="1" spc="94" dirty="0">
                <a:latin typeface="Times New Roman"/>
                <a:cs typeface="Times New Roman"/>
              </a:rPr>
              <a:t> </a:t>
            </a:r>
            <a:r>
              <a:rPr lang="en-US" sz="1100" dirty="0">
                <a:latin typeface="Trebuchet MS"/>
                <a:cs typeface="Trebuchet MS"/>
              </a:rPr>
              <a:t>that</a:t>
            </a:r>
            <a:r>
              <a:rPr lang="en-US" sz="1100" spc="40" dirty="0">
                <a:latin typeface="Trebuchet MS"/>
                <a:cs typeface="Trebuchet MS"/>
              </a:rPr>
              <a:t> </a:t>
            </a:r>
            <a:r>
              <a:rPr lang="en-US" sz="1100" spc="-20" dirty="0">
                <a:latin typeface="Trebuchet MS"/>
                <a:cs typeface="Trebuchet MS"/>
              </a:rPr>
              <a:t>lives</a:t>
            </a:r>
            <a:r>
              <a:rPr lang="en-US" sz="1100" spc="37" dirty="0">
                <a:latin typeface="Trebuchet MS"/>
                <a:cs typeface="Trebuchet MS"/>
              </a:rPr>
              <a:t> </a:t>
            </a:r>
            <a:r>
              <a:rPr lang="en-US" sz="1100" dirty="0">
                <a:latin typeface="Trebuchet MS"/>
                <a:cs typeface="Trebuchet MS"/>
              </a:rPr>
              <a:t>in</a:t>
            </a:r>
            <a:r>
              <a:rPr lang="en-US" sz="1100" spc="37"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24" dirty="0">
                <a:latin typeface="Trebuchet MS"/>
                <a:cs typeface="Trebuchet MS"/>
              </a:rPr>
              <a:t>constraint</a:t>
            </a:r>
            <a:r>
              <a:rPr lang="en-US" sz="1100" spc="40" dirty="0">
                <a:latin typeface="Trebuchet MS"/>
                <a:cs typeface="Trebuchet MS"/>
              </a:rPr>
              <a:t> </a:t>
            </a:r>
            <a:r>
              <a:rPr lang="en-US" sz="1100" dirty="0">
                <a:latin typeface="Trebuchet MS"/>
                <a:cs typeface="Trebuchet MS"/>
              </a:rPr>
              <a:t>set</a:t>
            </a:r>
            <a:r>
              <a:rPr lang="en-US" sz="1100" spc="40" dirty="0">
                <a:latin typeface="Trebuchet MS"/>
                <a:cs typeface="Trebuchet MS"/>
              </a:rPr>
              <a:t> </a:t>
            </a:r>
            <a:r>
              <a:rPr lang="en-US" sz="1100" i="1" spc="64" dirty="0">
                <a:latin typeface="Times New Roman"/>
                <a:cs typeface="Times New Roman"/>
              </a:rPr>
              <a:t>C</a:t>
            </a:r>
            <a:r>
              <a:rPr lang="en-US" sz="1100" i="1" spc="154" dirty="0">
                <a:latin typeface="Times New Roman"/>
                <a:cs typeface="Times New Roman"/>
              </a:rPr>
              <a:t> </a:t>
            </a:r>
            <a:r>
              <a:rPr lang="en-US" sz="1100" spc="-13" dirty="0">
                <a:latin typeface="Trebuchet MS"/>
                <a:cs typeface="Trebuchet MS"/>
              </a:rPr>
              <a:t>that</a:t>
            </a:r>
            <a:endParaRPr lang="en-US" sz="1100" dirty="0">
              <a:latin typeface="Trebuchet MS"/>
              <a:cs typeface="Trebuchet MS"/>
            </a:endParaRPr>
          </a:p>
          <a:p>
            <a:pPr marL="148172">
              <a:spcBef>
                <a:spcPts val="27"/>
              </a:spcBef>
            </a:pPr>
            <a:r>
              <a:rPr lang="en-US" sz="1100" spc="-34" dirty="0">
                <a:latin typeface="Trebuchet MS"/>
                <a:cs typeface="Trebuchet MS"/>
              </a:rPr>
              <a:t>makes</a:t>
            </a:r>
            <a:r>
              <a:rPr lang="en-US" sz="1100" spc="-37" dirty="0">
                <a:latin typeface="Trebuchet MS"/>
                <a:cs typeface="Trebuchet MS"/>
              </a:rPr>
              <a:t> </a:t>
            </a:r>
            <a:r>
              <a:rPr lang="en-US" sz="1100" spc="-24" dirty="0">
                <a:latin typeface="Trebuchet MS"/>
                <a:cs typeface="Trebuchet MS"/>
              </a:rPr>
              <a:t>the</a:t>
            </a:r>
            <a:r>
              <a:rPr lang="en-US" sz="1100" spc="-17" dirty="0">
                <a:latin typeface="Trebuchet MS"/>
                <a:cs typeface="Trebuchet MS"/>
              </a:rPr>
              <a:t> </a:t>
            </a:r>
            <a:r>
              <a:rPr lang="en-US" sz="1100" spc="-27" dirty="0">
                <a:latin typeface="Trebuchet MS"/>
                <a:cs typeface="Trebuchet MS"/>
              </a:rPr>
              <a:t>function</a:t>
            </a:r>
            <a:r>
              <a:rPr lang="en-US" sz="1100" spc="-17" dirty="0">
                <a:latin typeface="Trebuchet MS"/>
                <a:cs typeface="Trebuchet MS"/>
              </a:rPr>
              <a:t> </a:t>
            </a:r>
            <a:r>
              <a:rPr lang="en-US" sz="1100" i="1" spc="44" dirty="0">
                <a:latin typeface="Times New Roman"/>
                <a:cs typeface="Times New Roman"/>
              </a:rPr>
              <a:t>F</a:t>
            </a:r>
            <a:r>
              <a:rPr lang="en-US" sz="1100" i="1" spc="-118" dirty="0">
                <a:latin typeface="Times New Roman"/>
                <a:cs typeface="Times New Roman"/>
              </a:rPr>
              <a:t> </a:t>
            </a:r>
            <a:r>
              <a:rPr lang="en-US" sz="1100" spc="67" dirty="0">
                <a:latin typeface="Trebuchet MS"/>
                <a:cs typeface="Trebuchet MS"/>
              </a:rPr>
              <a:t>(</a:t>
            </a:r>
            <a:r>
              <a:rPr lang="en-US" sz="1100" i="1" spc="67" dirty="0">
                <a:latin typeface="Times New Roman"/>
                <a:cs typeface="Times New Roman"/>
              </a:rPr>
              <a:t>x</a:t>
            </a:r>
            <a:r>
              <a:rPr lang="en-US" sz="1100" spc="67" dirty="0">
                <a:latin typeface="Trebuchet MS"/>
                <a:cs typeface="Trebuchet MS"/>
              </a:rPr>
              <a:t>)</a:t>
            </a:r>
            <a:r>
              <a:rPr lang="en-US" sz="1100" spc="-13" dirty="0">
                <a:latin typeface="Trebuchet MS"/>
                <a:cs typeface="Trebuchet MS"/>
              </a:rPr>
              <a:t> </a:t>
            </a:r>
            <a:r>
              <a:rPr lang="en-US" sz="1100" dirty="0">
                <a:latin typeface="Trebuchet MS"/>
                <a:cs typeface="Trebuchet MS"/>
              </a:rPr>
              <a:t>as</a:t>
            </a:r>
            <a:r>
              <a:rPr lang="en-US" sz="1100" spc="-13" dirty="0">
                <a:latin typeface="Trebuchet MS"/>
                <a:cs typeface="Trebuchet MS"/>
              </a:rPr>
              <a:t> </a:t>
            </a:r>
            <a:r>
              <a:rPr lang="en-US" sz="1100" spc="-27" dirty="0">
                <a:latin typeface="Trebuchet MS"/>
                <a:cs typeface="Trebuchet MS"/>
              </a:rPr>
              <a:t>small</a:t>
            </a:r>
            <a:r>
              <a:rPr lang="en-US" sz="1100" spc="-13" dirty="0">
                <a:latin typeface="Trebuchet MS"/>
                <a:cs typeface="Trebuchet MS"/>
              </a:rPr>
              <a:t> </a:t>
            </a:r>
            <a:r>
              <a:rPr lang="en-US" sz="1100" dirty="0">
                <a:latin typeface="Trebuchet MS"/>
                <a:cs typeface="Trebuchet MS"/>
              </a:rPr>
              <a:t>as</a:t>
            </a:r>
            <a:r>
              <a:rPr lang="en-US" sz="1100" spc="-17" dirty="0">
                <a:latin typeface="Trebuchet MS"/>
                <a:cs typeface="Trebuchet MS"/>
              </a:rPr>
              <a:t> </a:t>
            </a:r>
            <a:r>
              <a:rPr lang="en-US" sz="1100" spc="-7" dirty="0">
                <a:latin typeface="Trebuchet MS"/>
                <a:cs typeface="Trebuchet MS"/>
              </a:rPr>
              <a:t>possible.</a:t>
            </a:r>
            <a:endParaRPr lang="en-US" sz="1100" dirty="0">
              <a:latin typeface="Trebuchet MS"/>
              <a:cs typeface="Trebuchet MS"/>
            </a:endParaRPr>
          </a:p>
          <a:p>
            <a:pPr marL="147316" marR="4282" indent="-139179" algn="just">
              <a:lnSpc>
                <a:spcPct val="102000"/>
              </a:lnSpc>
              <a:spcBef>
                <a:spcPts val="118"/>
              </a:spcBef>
              <a:buFont typeface="Meiryo UI"/>
              <a:buChar char="•"/>
              <a:tabLst>
                <a:tab pos="148172" algn="l"/>
              </a:tabLst>
            </a:pPr>
            <a:r>
              <a:rPr lang="en-US" sz="1100" dirty="0">
                <a:latin typeface="Trebuchet MS"/>
                <a:cs typeface="Trebuchet MS"/>
              </a:rPr>
              <a:t>There</a:t>
            </a:r>
            <a:r>
              <a:rPr lang="en-US" sz="1100" spc="-67" dirty="0">
                <a:latin typeface="Trebuchet MS"/>
                <a:cs typeface="Trebuchet MS"/>
              </a:rPr>
              <a:t> </a:t>
            </a:r>
            <a:r>
              <a:rPr lang="en-US" sz="1100" spc="-27" dirty="0">
                <a:latin typeface="Trebuchet MS"/>
                <a:cs typeface="Trebuchet MS"/>
              </a:rPr>
              <a:t>are</a:t>
            </a:r>
            <a:r>
              <a:rPr lang="en-US" sz="1100" spc="-47" dirty="0">
                <a:latin typeface="Trebuchet MS"/>
                <a:cs typeface="Trebuchet MS"/>
              </a:rPr>
              <a:t> </a:t>
            </a:r>
            <a:r>
              <a:rPr lang="en-US" sz="1100" spc="-7" dirty="0">
                <a:latin typeface="Trebuchet MS"/>
                <a:cs typeface="Trebuchet MS"/>
              </a:rPr>
              <a:t>two</a:t>
            </a:r>
            <a:r>
              <a:rPr lang="en-US" sz="1100" spc="-47" dirty="0">
                <a:latin typeface="Trebuchet MS"/>
                <a:cs typeface="Trebuchet MS"/>
              </a:rPr>
              <a:t> </a:t>
            </a:r>
            <a:r>
              <a:rPr lang="en-US" sz="1100" spc="-13" dirty="0">
                <a:latin typeface="Trebuchet MS"/>
                <a:cs typeface="Trebuchet MS"/>
              </a:rPr>
              <a:t>types</a:t>
            </a:r>
            <a:r>
              <a:rPr lang="en-US" sz="1100" spc="-44" dirty="0">
                <a:latin typeface="Trebuchet MS"/>
                <a:cs typeface="Trebuchet MS"/>
              </a:rPr>
              <a:t> </a:t>
            </a:r>
            <a:r>
              <a:rPr lang="en-US" sz="1100" dirty="0">
                <a:latin typeface="Trebuchet MS"/>
                <a:cs typeface="Trebuchet MS"/>
              </a:rPr>
              <a:t>of</a:t>
            </a:r>
            <a:r>
              <a:rPr lang="en-US" sz="1100" spc="-47" dirty="0">
                <a:latin typeface="Trebuchet MS"/>
                <a:cs typeface="Trebuchet MS"/>
              </a:rPr>
              <a:t> </a:t>
            </a:r>
            <a:r>
              <a:rPr lang="en-US" sz="1100" spc="-27" dirty="0">
                <a:latin typeface="Trebuchet MS"/>
                <a:cs typeface="Trebuchet MS"/>
              </a:rPr>
              <a:t>optimization</a:t>
            </a:r>
            <a:r>
              <a:rPr lang="en-US" sz="1100" spc="-44" dirty="0">
                <a:latin typeface="Trebuchet MS"/>
                <a:cs typeface="Trebuchet MS"/>
              </a:rPr>
              <a:t> </a:t>
            </a:r>
            <a:r>
              <a:rPr lang="en-US" sz="1100" spc="-30" dirty="0">
                <a:latin typeface="Trebuchet MS"/>
                <a:cs typeface="Trebuchet MS"/>
              </a:rPr>
              <a:t>problems</a:t>
            </a:r>
            <a:r>
              <a:rPr lang="en-US" sz="1100" spc="-47" dirty="0">
                <a:latin typeface="Trebuchet MS"/>
                <a:cs typeface="Trebuchet MS"/>
              </a:rPr>
              <a:t> </a:t>
            </a:r>
            <a:r>
              <a:rPr lang="en-US" sz="1100" spc="-57" dirty="0">
                <a:latin typeface="Trebuchet MS"/>
                <a:cs typeface="Trebuchet MS"/>
              </a:rPr>
              <a:t>we’ll</a:t>
            </a:r>
            <a:r>
              <a:rPr lang="en-US" sz="1100" spc="-24" dirty="0">
                <a:latin typeface="Trebuchet MS"/>
                <a:cs typeface="Trebuchet MS"/>
              </a:rPr>
              <a:t> </a:t>
            </a:r>
            <a:r>
              <a:rPr lang="en-US" sz="1100" spc="-17" dirty="0">
                <a:latin typeface="Trebuchet MS"/>
                <a:cs typeface="Trebuchet MS"/>
              </a:rPr>
              <a:t>consider:</a:t>
            </a:r>
            <a:r>
              <a:rPr lang="en-US" sz="1100" spc="74" dirty="0">
                <a:latin typeface="Trebuchet MS"/>
                <a:cs typeface="Trebuchet MS"/>
              </a:rPr>
              <a:t> </a:t>
            </a:r>
            <a:r>
              <a:rPr lang="en-US" sz="1100" spc="-37" dirty="0">
                <a:latin typeface="Trebuchet MS"/>
                <a:cs typeface="Trebuchet MS"/>
              </a:rPr>
              <a:t>discrete</a:t>
            </a:r>
            <a:r>
              <a:rPr lang="en-US" sz="1100" spc="-44" dirty="0">
                <a:latin typeface="Trebuchet MS"/>
                <a:cs typeface="Trebuchet MS"/>
              </a:rPr>
              <a:t> </a:t>
            </a:r>
            <a:r>
              <a:rPr lang="en-US" sz="1100" spc="-27" dirty="0">
                <a:latin typeface="Trebuchet MS"/>
                <a:cs typeface="Trebuchet MS"/>
              </a:rPr>
              <a:t>optimization</a:t>
            </a:r>
            <a:r>
              <a:rPr lang="en-US" sz="1100" spc="-47" dirty="0">
                <a:latin typeface="Trebuchet MS"/>
                <a:cs typeface="Trebuchet MS"/>
              </a:rPr>
              <a:t> </a:t>
            </a:r>
            <a:r>
              <a:rPr lang="en-US" sz="1100" spc="-30" dirty="0">
                <a:latin typeface="Trebuchet MS"/>
                <a:cs typeface="Trebuchet MS"/>
              </a:rPr>
              <a:t>problems</a:t>
            </a:r>
            <a:r>
              <a:rPr lang="en-US" sz="1100" spc="-44" dirty="0">
                <a:latin typeface="Trebuchet MS"/>
                <a:cs typeface="Trebuchet MS"/>
              </a:rPr>
              <a:t> </a:t>
            </a:r>
            <a:r>
              <a:rPr lang="en-US" sz="1100" dirty="0">
                <a:latin typeface="Trebuchet MS"/>
                <a:cs typeface="Trebuchet MS"/>
              </a:rPr>
              <a:t>(mostly</a:t>
            </a:r>
            <a:r>
              <a:rPr lang="en-US" sz="1100" spc="-47" dirty="0">
                <a:latin typeface="Trebuchet MS"/>
                <a:cs typeface="Trebuchet MS"/>
              </a:rPr>
              <a:t> </a:t>
            </a:r>
            <a:r>
              <a:rPr lang="en-US" sz="1100" spc="-17" dirty="0">
                <a:latin typeface="Trebuchet MS"/>
                <a:cs typeface="Trebuchet MS"/>
              </a:rPr>
              <a:t>for 	</a:t>
            </a:r>
            <a:r>
              <a:rPr lang="en-US" sz="1100" spc="-57" dirty="0">
                <a:latin typeface="Trebuchet MS"/>
                <a:cs typeface="Trebuchet MS"/>
              </a:rPr>
              <a:t>inference)</a:t>
            </a:r>
            <a:r>
              <a:rPr lang="en-US" sz="1100" spc="-27" dirty="0">
                <a:latin typeface="Trebuchet MS"/>
                <a:cs typeface="Trebuchet MS"/>
              </a:rPr>
              <a:t> </a:t>
            </a:r>
            <a:r>
              <a:rPr lang="en-US" sz="1100" spc="-13" dirty="0">
                <a:latin typeface="Trebuchet MS"/>
                <a:cs typeface="Trebuchet MS"/>
              </a:rPr>
              <a:t>and</a:t>
            </a:r>
            <a:r>
              <a:rPr lang="en-US" sz="1100" spc="-54" dirty="0">
                <a:latin typeface="Trebuchet MS"/>
                <a:cs typeface="Trebuchet MS"/>
              </a:rPr>
              <a:t> </a:t>
            </a:r>
            <a:r>
              <a:rPr lang="en-US" sz="1100" spc="-27" dirty="0">
                <a:latin typeface="Trebuchet MS"/>
                <a:cs typeface="Trebuchet MS"/>
              </a:rPr>
              <a:t>continuous</a:t>
            </a:r>
            <a:r>
              <a:rPr lang="en-US" sz="1100" spc="-30" dirty="0">
                <a:latin typeface="Trebuchet MS"/>
                <a:cs typeface="Trebuchet MS"/>
              </a:rPr>
              <a:t> </a:t>
            </a:r>
            <a:r>
              <a:rPr lang="en-US" sz="1100" spc="-34" dirty="0">
                <a:latin typeface="Trebuchet MS"/>
                <a:cs typeface="Trebuchet MS"/>
              </a:rPr>
              <a:t>optimization</a:t>
            </a:r>
            <a:r>
              <a:rPr lang="en-US" sz="1100" spc="-30" dirty="0">
                <a:latin typeface="Trebuchet MS"/>
                <a:cs typeface="Trebuchet MS"/>
              </a:rPr>
              <a:t> </a:t>
            </a:r>
            <a:r>
              <a:rPr lang="en-US" sz="1100" spc="-47" dirty="0">
                <a:latin typeface="Trebuchet MS"/>
                <a:cs typeface="Trebuchet MS"/>
              </a:rPr>
              <a:t>problems</a:t>
            </a:r>
            <a:r>
              <a:rPr lang="en-US" sz="1100" spc="-30" dirty="0">
                <a:latin typeface="Trebuchet MS"/>
                <a:cs typeface="Trebuchet MS"/>
              </a:rPr>
              <a:t> </a:t>
            </a:r>
            <a:r>
              <a:rPr lang="en-US" sz="1100" spc="-17" dirty="0">
                <a:latin typeface="Trebuchet MS"/>
                <a:cs typeface="Trebuchet MS"/>
              </a:rPr>
              <a:t>(mostly</a:t>
            </a:r>
            <a:r>
              <a:rPr lang="en-US" sz="1100" spc="-30" dirty="0">
                <a:latin typeface="Trebuchet MS"/>
                <a:cs typeface="Trebuchet MS"/>
              </a:rPr>
              <a:t> </a:t>
            </a:r>
            <a:r>
              <a:rPr lang="en-US" sz="1100" spc="-51" dirty="0">
                <a:latin typeface="Trebuchet MS"/>
                <a:cs typeface="Trebuchet MS"/>
              </a:rPr>
              <a:t>for</a:t>
            </a:r>
            <a:r>
              <a:rPr lang="en-US" sz="1100" spc="-30" dirty="0">
                <a:latin typeface="Trebuchet MS"/>
                <a:cs typeface="Trebuchet MS"/>
              </a:rPr>
              <a:t> </a:t>
            </a:r>
            <a:r>
              <a:rPr lang="en-US" sz="1100" spc="-27" dirty="0">
                <a:latin typeface="Trebuchet MS"/>
                <a:cs typeface="Trebuchet MS"/>
              </a:rPr>
              <a:t>learning).</a:t>
            </a:r>
            <a:r>
              <a:rPr lang="en-US" sz="1100" spc="101" dirty="0">
                <a:latin typeface="Trebuchet MS"/>
                <a:cs typeface="Trebuchet MS"/>
              </a:rPr>
              <a:t> </a:t>
            </a:r>
            <a:r>
              <a:rPr lang="en-US" sz="1100" dirty="0">
                <a:latin typeface="Trebuchet MS"/>
                <a:cs typeface="Trebuchet MS"/>
              </a:rPr>
              <a:t>Both</a:t>
            </a:r>
            <a:r>
              <a:rPr lang="en-US" sz="1100" spc="-30" dirty="0">
                <a:latin typeface="Trebuchet MS"/>
                <a:cs typeface="Trebuchet MS"/>
              </a:rPr>
              <a:t> </a:t>
            </a:r>
            <a:r>
              <a:rPr lang="en-US" sz="1100" spc="-71" dirty="0">
                <a:latin typeface="Trebuchet MS"/>
                <a:cs typeface="Trebuchet MS"/>
              </a:rPr>
              <a:t>are</a:t>
            </a:r>
            <a:r>
              <a:rPr lang="en-US" sz="1100" spc="-10" dirty="0">
                <a:latin typeface="Trebuchet MS"/>
                <a:cs typeface="Trebuchet MS"/>
              </a:rPr>
              <a:t> </a:t>
            </a:r>
            <a:r>
              <a:rPr lang="en-US" sz="1100" spc="-51" dirty="0">
                <a:latin typeface="Trebuchet MS"/>
                <a:cs typeface="Trebuchet MS"/>
              </a:rPr>
              <a:t>backed</a:t>
            </a:r>
            <a:r>
              <a:rPr lang="en-US" sz="1100" spc="-30" dirty="0">
                <a:latin typeface="Trebuchet MS"/>
                <a:cs typeface="Trebuchet MS"/>
              </a:rPr>
              <a:t> </a:t>
            </a:r>
            <a:r>
              <a:rPr lang="en-US" sz="1100" spc="-7" dirty="0">
                <a:latin typeface="Trebuchet MS"/>
                <a:cs typeface="Trebuchet MS"/>
              </a:rPr>
              <a:t>by</a:t>
            </a:r>
            <a:r>
              <a:rPr lang="en-US" sz="1100" spc="-30" dirty="0">
                <a:latin typeface="Trebuchet MS"/>
                <a:cs typeface="Trebuchet MS"/>
              </a:rPr>
              <a:t> </a:t>
            </a:r>
            <a:r>
              <a:rPr lang="en-US" sz="1100" dirty="0">
                <a:latin typeface="Trebuchet MS"/>
                <a:cs typeface="Trebuchet MS"/>
              </a:rPr>
              <a:t>a</a:t>
            </a:r>
            <a:r>
              <a:rPr lang="en-US" sz="1100" spc="-30" dirty="0">
                <a:latin typeface="Trebuchet MS"/>
                <a:cs typeface="Trebuchet MS"/>
              </a:rPr>
              <a:t> rich </a:t>
            </a:r>
            <a:r>
              <a:rPr lang="en-US" sz="1100" spc="-20" dirty="0">
                <a:latin typeface="Trebuchet MS"/>
                <a:cs typeface="Trebuchet MS"/>
              </a:rPr>
              <a:t>research 	</a:t>
            </a:r>
            <a:r>
              <a:rPr lang="en-US" sz="1100" spc="-44" dirty="0">
                <a:latin typeface="Trebuchet MS"/>
                <a:cs typeface="Trebuchet MS"/>
              </a:rPr>
              <a:t>field</a:t>
            </a:r>
            <a:r>
              <a:rPr lang="en-US" sz="1100" spc="-40" dirty="0">
                <a:latin typeface="Trebuchet MS"/>
                <a:cs typeface="Trebuchet MS"/>
              </a:rPr>
              <a:t> </a:t>
            </a:r>
            <a:r>
              <a:rPr lang="en-US" sz="1100" dirty="0">
                <a:latin typeface="Trebuchet MS"/>
                <a:cs typeface="Trebuchet MS"/>
              </a:rPr>
              <a:t>and</a:t>
            </a:r>
            <a:r>
              <a:rPr lang="en-US" sz="1100" spc="-44" dirty="0">
                <a:latin typeface="Trebuchet MS"/>
                <a:cs typeface="Trebuchet MS"/>
              </a:rPr>
              <a:t> </a:t>
            </a:r>
            <a:r>
              <a:rPr lang="en-US" sz="1100" spc="-34" dirty="0">
                <a:latin typeface="Trebuchet MS"/>
                <a:cs typeface="Trebuchet MS"/>
              </a:rPr>
              <a:t>are</a:t>
            </a:r>
            <a:r>
              <a:rPr lang="en-US" sz="1100" spc="-40" dirty="0">
                <a:latin typeface="Trebuchet MS"/>
                <a:cs typeface="Trebuchet MS"/>
              </a:rPr>
              <a:t> </a:t>
            </a:r>
            <a:r>
              <a:rPr lang="en-US" sz="1100" spc="-34" dirty="0">
                <a:latin typeface="Trebuchet MS"/>
                <a:cs typeface="Trebuchet MS"/>
              </a:rPr>
              <a:t>interesting</a:t>
            </a:r>
            <a:r>
              <a:rPr lang="en-US" sz="1100" spc="-40" dirty="0">
                <a:latin typeface="Trebuchet MS"/>
                <a:cs typeface="Trebuchet MS"/>
              </a:rPr>
              <a:t> </a:t>
            </a:r>
            <a:r>
              <a:rPr lang="en-US" sz="1100" spc="-13" dirty="0">
                <a:latin typeface="Trebuchet MS"/>
                <a:cs typeface="Trebuchet MS"/>
              </a:rPr>
              <a:t>topics</a:t>
            </a:r>
            <a:r>
              <a:rPr lang="en-US" sz="1100" spc="-40" dirty="0">
                <a:latin typeface="Trebuchet MS"/>
                <a:cs typeface="Trebuchet MS"/>
              </a:rPr>
              <a:t> </a:t>
            </a:r>
            <a:r>
              <a:rPr lang="en-US" sz="1100" dirty="0">
                <a:latin typeface="Trebuchet MS"/>
                <a:cs typeface="Trebuchet MS"/>
              </a:rPr>
              <a:t>in</a:t>
            </a:r>
            <a:r>
              <a:rPr lang="en-US" sz="1100" spc="-40" dirty="0">
                <a:latin typeface="Trebuchet MS"/>
                <a:cs typeface="Trebuchet MS"/>
              </a:rPr>
              <a:t> </a:t>
            </a:r>
            <a:r>
              <a:rPr lang="en-US" sz="1100" spc="-30" dirty="0">
                <a:latin typeface="Trebuchet MS"/>
                <a:cs typeface="Trebuchet MS"/>
              </a:rPr>
              <a:t>their</a:t>
            </a:r>
            <a:r>
              <a:rPr lang="en-US" sz="1100" spc="-44" dirty="0">
                <a:latin typeface="Trebuchet MS"/>
                <a:cs typeface="Trebuchet MS"/>
              </a:rPr>
              <a:t> </a:t>
            </a:r>
            <a:r>
              <a:rPr lang="en-US" sz="1100" dirty="0">
                <a:latin typeface="Trebuchet MS"/>
                <a:cs typeface="Trebuchet MS"/>
              </a:rPr>
              <a:t>own</a:t>
            </a:r>
            <a:r>
              <a:rPr lang="en-US" sz="1100" spc="-40" dirty="0">
                <a:latin typeface="Trebuchet MS"/>
                <a:cs typeface="Trebuchet MS"/>
              </a:rPr>
              <a:t> </a:t>
            </a:r>
            <a:r>
              <a:rPr lang="en-US" sz="1100" dirty="0">
                <a:latin typeface="Trebuchet MS"/>
                <a:cs typeface="Trebuchet MS"/>
              </a:rPr>
              <a:t>right.</a:t>
            </a:r>
            <a:r>
              <a:rPr lang="en-US" sz="1100" spc="98" dirty="0">
                <a:latin typeface="Trebuchet MS"/>
                <a:cs typeface="Trebuchet MS"/>
              </a:rPr>
              <a:t> </a:t>
            </a:r>
            <a:r>
              <a:rPr lang="en-US" sz="1100" dirty="0">
                <a:latin typeface="Trebuchet MS"/>
                <a:cs typeface="Trebuchet MS"/>
              </a:rPr>
              <a:t>For</a:t>
            </a:r>
            <a:r>
              <a:rPr lang="en-US" sz="1100" spc="-40" dirty="0">
                <a:latin typeface="Trebuchet MS"/>
                <a:cs typeface="Trebuchet MS"/>
              </a:rPr>
              <a:t> </a:t>
            </a:r>
            <a:r>
              <a:rPr lang="en-US" sz="1100" dirty="0">
                <a:latin typeface="Trebuchet MS"/>
                <a:cs typeface="Trebuchet MS"/>
              </a:rPr>
              <a:t>this</a:t>
            </a:r>
            <a:r>
              <a:rPr lang="en-US" sz="1100" spc="-40" dirty="0">
                <a:latin typeface="Trebuchet MS"/>
                <a:cs typeface="Trebuchet MS"/>
              </a:rPr>
              <a:t> </a:t>
            </a:r>
            <a:r>
              <a:rPr lang="en-US" sz="1100" spc="-37" dirty="0">
                <a:latin typeface="Trebuchet MS"/>
                <a:cs typeface="Trebuchet MS"/>
              </a:rPr>
              <a:t>course,</a:t>
            </a:r>
            <a:r>
              <a:rPr lang="en-US" sz="1100" spc="-34" dirty="0">
                <a:latin typeface="Trebuchet MS"/>
                <a:cs typeface="Trebuchet MS"/>
              </a:rPr>
              <a:t> we</a:t>
            </a:r>
            <a:r>
              <a:rPr lang="en-US" sz="1100" spc="-44" dirty="0">
                <a:latin typeface="Trebuchet MS"/>
                <a:cs typeface="Trebuchet MS"/>
              </a:rPr>
              <a:t> </a:t>
            </a:r>
            <a:r>
              <a:rPr lang="en-US" sz="1100" spc="-24" dirty="0">
                <a:latin typeface="Trebuchet MS"/>
                <a:cs typeface="Trebuchet MS"/>
              </a:rPr>
              <a:t>will</a:t>
            </a:r>
            <a:r>
              <a:rPr lang="en-US" sz="1100" spc="-40" dirty="0">
                <a:latin typeface="Trebuchet MS"/>
                <a:cs typeface="Trebuchet MS"/>
              </a:rPr>
              <a:t> </a:t>
            </a:r>
            <a:r>
              <a:rPr lang="en-US" sz="1100" dirty="0">
                <a:latin typeface="Trebuchet MS"/>
                <a:cs typeface="Trebuchet MS"/>
              </a:rPr>
              <a:t>use</a:t>
            </a:r>
            <a:r>
              <a:rPr lang="en-US" sz="1100" spc="-40" dirty="0">
                <a:latin typeface="Trebuchet MS"/>
                <a:cs typeface="Trebuchet MS"/>
              </a:rPr>
              <a:t> </a:t>
            </a:r>
            <a:r>
              <a:rPr lang="en-US" sz="1100" spc="-7" dirty="0">
                <a:latin typeface="Trebuchet MS"/>
                <a:cs typeface="Trebuchet MS"/>
              </a:rPr>
              <a:t>the</a:t>
            </a:r>
            <a:r>
              <a:rPr lang="en-US" sz="1100" spc="-40" dirty="0">
                <a:latin typeface="Trebuchet MS"/>
                <a:cs typeface="Trebuchet MS"/>
              </a:rPr>
              <a:t> </a:t>
            </a:r>
            <a:r>
              <a:rPr lang="en-US" sz="1100" dirty="0">
                <a:latin typeface="Trebuchet MS"/>
                <a:cs typeface="Trebuchet MS"/>
              </a:rPr>
              <a:t>most</a:t>
            </a:r>
            <a:r>
              <a:rPr lang="en-US" sz="1100" spc="-40" dirty="0">
                <a:latin typeface="Trebuchet MS"/>
                <a:cs typeface="Trebuchet MS"/>
              </a:rPr>
              <a:t> </a:t>
            </a:r>
            <a:r>
              <a:rPr lang="en-US" sz="1100" spc="-13" dirty="0">
                <a:latin typeface="Trebuchet MS"/>
                <a:cs typeface="Trebuchet MS"/>
              </a:rPr>
              <a:t>basic</a:t>
            </a:r>
            <a:r>
              <a:rPr lang="en-US" sz="1100" spc="-40" dirty="0">
                <a:latin typeface="Trebuchet MS"/>
                <a:cs typeface="Trebuchet MS"/>
              </a:rPr>
              <a:t> </a:t>
            </a:r>
            <a:r>
              <a:rPr lang="en-US" sz="1100" dirty="0">
                <a:latin typeface="Trebuchet MS"/>
                <a:cs typeface="Trebuchet MS"/>
              </a:rPr>
              <a:t>tools</a:t>
            </a:r>
            <a:r>
              <a:rPr lang="en-US" sz="1100" spc="-44" dirty="0">
                <a:latin typeface="Trebuchet MS"/>
                <a:cs typeface="Trebuchet MS"/>
              </a:rPr>
              <a:t> </a:t>
            </a:r>
            <a:r>
              <a:rPr lang="en-US" sz="1100" spc="-13" dirty="0">
                <a:latin typeface="Trebuchet MS"/>
                <a:cs typeface="Trebuchet MS"/>
              </a:rPr>
              <a:t>from 	</a:t>
            </a:r>
            <a:r>
              <a:rPr lang="en-US" sz="1100" spc="-44" dirty="0">
                <a:latin typeface="Trebuchet MS"/>
                <a:cs typeface="Trebuchet MS"/>
              </a:rPr>
              <a:t>these</a:t>
            </a:r>
            <a:r>
              <a:rPr lang="en-US" sz="1100" spc="-40" dirty="0">
                <a:latin typeface="Trebuchet MS"/>
                <a:cs typeface="Trebuchet MS"/>
              </a:rPr>
              <a:t> </a:t>
            </a:r>
            <a:r>
              <a:rPr lang="en-US" sz="1100" spc="-24" dirty="0">
                <a:latin typeface="Trebuchet MS"/>
                <a:cs typeface="Trebuchet MS"/>
              </a:rPr>
              <a:t>topics:</a:t>
            </a:r>
            <a:r>
              <a:rPr lang="en-US" sz="1100" spc="37" dirty="0">
                <a:latin typeface="Trebuchet MS"/>
                <a:cs typeface="Trebuchet MS"/>
              </a:rPr>
              <a:t> </a:t>
            </a:r>
            <a:r>
              <a:rPr lang="en-US" sz="1100" b="1" dirty="0">
                <a:latin typeface="Trebuchet MS"/>
                <a:cs typeface="Trebuchet MS"/>
              </a:rPr>
              <a:t>dynamic</a:t>
            </a:r>
            <a:r>
              <a:rPr lang="en-US" sz="1100" b="1" spc="-17" dirty="0">
                <a:latin typeface="Trebuchet MS"/>
                <a:cs typeface="Trebuchet MS"/>
              </a:rPr>
              <a:t> </a:t>
            </a:r>
            <a:r>
              <a:rPr lang="en-US" sz="1100" b="1" dirty="0">
                <a:latin typeface="Trebuchet MS"/>
                <a:cs typeface="Trebuchet MS"/>
              </a:rPr>
              <a:t>programming</a:t>
            </a:r>
            <a:r>
              <a:rPr lang="en-US" sz="1100" b="1" spc="-37" dirty="0">
                <a:latin typeface="Trebuchet MS"/>
                <a:cs typeface="Trebuchet MS"/>
              </a:rPr>
              <a:t> </a:t>
            </a:r>
            <a:r>
              <a:rPr lang="en-US" sz="1100" dirty="0">
                <a:latin typeface="Trebuchet MS"/>
                <a:cs typeface="Trebuchet MS"/>
              </a:rPr>
              <a:t>and</a:t>
            </a:r>
            <a:r>
              <a:rPr lang="en-US" sz="1100" spc="-44" dirty="0">
                <a:latin typeface="Trebuchet MS"/>
                <a:cs typeface="Trebuchet MS"/>
              </a:rPr>
              <a:t> </a:t>
            </a:r>
            <a:r>
              <a:rPr lang="en-US" sz="1100" b="1" dirty="0">
                <a:latin typeface="Trebuchet MS"/>
                <a:cs typeface="Trebuchet MS"/>
              </a:rPr>
              <a:t>gradient</a:t>
            </a:r>
            <a:r>
              <a:rPr lang="en-US" sz="1100" b="1" spc="-17" dirty="0">
                <a:latin typeface="Trebuchet MS"/>
                <a:cs typeface="Trebuchet MS"/>
              </a:rPr>
              <a:t> </a:t>
            </a:r>
            <a:r>
              <a:rPr lang="en-US" sz="1100" b="1" spc="-7" dirty="0">
                <a:latin typeface="Trebuchet MS"/>
                <a:cs typeface="Trebuchet MS"/>
              </a:rPr>
              <a:t>descent</a:t>
            </a:r>
            <a:r>
              <a:rPr lang="en-US" sz="1100" spc="-7" dirty="0">
                <a:latin typeface="Trebuchet MS"/>
                <a:cs typeface="Trebuchet MS"/>
              </a:rPr>
              <a:t>.</a:t>
            </a:r>
            <a:endParaRPr lang="en-US" sz="1100" dirty="0">
              <a:latin typeface="Trebuchet MS"/>
              <a:cs typeface="Trebuchet MS"/>
            </a:endParaRPr>
          </a:p>
          <a:p>
            <a:pPr marL="147316" marR="5995" indent="-139179" algn="just">
              <a:lnSpc>
                <a:spcPct val="102000"/>
              </a:lnSpc>
              <a:spcBef>
                <a:spcPts val="57"/>
              </a:spcBef>
              <a:buFont typeface="Meiryo UI"/>
              <a:buChar char="•"/>
              <a:tabLst>
                <a:tab pos="148172" algn="l"/>
              </a:tabLst>
            </a:pPr>
            <a:r>
              <a:rPr lang="en-US" sz="1100" dirty="0">
                <a:latin typeface="Trebuchet MS"/>
                <a:cs typeface="Trebuchet MS"/>
              </a:rPr>
              <a:t>Let</a:t>
            </a:r>
            <a:r>
              <a:rPr lang="en-US" sz="1100" spc="-34" dirty="0">
                <a:latin typeface="Trebuchet MS"/>
                <a:cs typeface="Trebuchet MS"/>
              </a:rPr>
              <a:t> </a:t>
            </a:r>
            <a:r>
              <a:rPr lang="en-US" sz="1100" dirty="0">
                <a:latin typeface="Trebuchet MS"/>
                <a:cs typeface="Trebuchet MS"/>
              </a:rPr>
              <a:t>us</a:t>
            </a:r>
            <a:r>
              <a:rPr lang="en-US" sz="1100" spc="-34" dirty="0">
                <a:latin typeface="Trebuchet MS"/>
                <a:cs typeface="Trebuchet MS"/>
              </a:rPr>
              <a:t> </a:t>
            </a:r>
            <a:r>
              <a:rPr lang="en-US" sz="1100" dirty="0">
                <a:latin typeface="Trebuchet MS"/>
                <a:cs typeface="Trebuchet MS"/>
              </a:rPr>
              <a:t>do</a:t>
            </a:r>
            <a:r>
              <a:rPr lang="en-US" sz="1100" spc="-34" dirty="0">
                <a:latin typeface="Trebuchet MS"/>
                <a:cs typeface="Trebuchet MS"/>
              </a:rPr>
              <a:t> </a:t>
            </a:r>
            <a:r>
              <a:rPr lang="en-US" sz="1100" spc="-17" dirty="0">
                <a:latin typeface="Trebuchet MS"/>
                <a:cs typeface="Trebuchet MS"/>
              </a:rPr>
              <a:t>two</a:t>
            </a:r>
            <a:r>
              <a:rPr lang="en-US" sz="1100" spc="-34" dirty="0">
                <a:latin typeface="Trebuchet MS"/>
                <a:cs typeface="Trebuchet MS"/>
              </a:rPr>
              <a:t> </a:t>
            </a:r>
            <a:r>
              <a:rPr lang="en-US" sz="1100" spc="-47" dirty="0">
                <a:latin typeface="Trebuchet MS"/>
                <a:cs typeface="Trebuchet MS"/>
              </a:rPr>
              <a:t>practice</a:t>
            </a:r>
            <a:r>
              <a:rPr lang="en-US" sz="1100" spc="-30" dirty="0">
                <a:latin typeface="Trebuchet MS"/>
                <a:cs typeface="Trebuchet MS"/>
              </a:rPr>
              <a:t> </a:t>
            </a:r>
            <a:r>
              <a:rPr lang="en-US" sz="1100" spc="-34" dirty="0">
                <a:latin typeface="Trebuchet MS"/>
                <a:cs typeface="Trebuchet MS"/>
              </a:rPr>
              <a:t>problems </a:t>
            </a:r>
            <a:r>
              <a:rPr lang="en-US" sz="1100" dirty="0">
                <a:latin typeface="Trebuchet MS"/>
                <a:cs typeface="Trebuchet MS"/>
              </a:rPr>
              <a:t>to</a:t>
            </a:r>
            <a:r>
              <a:rPr lang="en-US" sz="1100" spc="-34" dirty="0">
                <a:latin typeface="Trebuchet MS"/>
                <a:cs typeface="Trebuchet MS"/>
              </a:rPr>
              <a:t> illustrate </a:t>
            </a:r>
            <a:r>
              <a:rPr lang="en-US" sz="1100" spc="-30" dirty="0">
                <a:latin typeface="Trebuchet MS"/>
                <a:cs typeface="Trebuchet MS"/>
              </a:rPr>
              <a:t>each</a:t>
            </a:r>
            <a:r>
              <a:rPr lang="en-US" sz="1100" spc="-34" dirty="0">
                <a:latin typeface="Trebuchet MS"/>
                <a:cs typeface="Trebuchet MS"/>
              </a:rPr>
              <a:t> </a:t>
            </a:r>
            <a:r>
              <a:rPr lang="en-US" sz="1100" dirty="0">
                <a:latin typeface="Trebuchet MS"/>
                <a:cs typeface="Trebuchet MS"/>
              </a:rPr>
              <a:t>tool.</a:t>
            </a:r>
            <a:r>
              <a:rPr lang="en-US" sz="1100" spc="105" dirty="0">
                <a:latin typeface="Trebuchet MS"/>
                <a:cs typeface="Trebuchet MS"/>
              </a:rPr>
              <a:t> </a:t>
            </a:r>
            <a:r>
              <a:rPr lang="en-US" sz="1100" dirty="0">
                <a:latin typeface="Trebuchet MS"/>
                <a:cs typeface="Trebuchet MS"/>
              </a:rPr>
              <a:t>For</a:t>
            </a:r>
            <a:r>
              <a:rPr lang="en-US" sz="1100" spc="-34" dirty="0">
                <a:latin typeface="Trebuchet MS"/>
                <a:cs typeface="Trebuchet MS"/>
              </a:rPr>
              <a:t> </a:t>
            </a:r>
            <a:r>
              <a:rPr lang="en-US" sz="1100" spc="-30" dirty="0">
                <a:latin typeface="Trebuchet MS"/>
                <a:cs typeface="Trebuchet MS"/>
              </a:rPr>
              <a:t>now, </a:t>
            </a:r>
            <a:r>
              <a:rPr lang="en-US" sz="1100" spc="-40" dirty="0">
                <a:latin typeface="Trebuchet MS"/>
                <a:cs typeface="Trebuchet MS"/>
              </a:rPr>
              <a:t>we</a:t>
            </a:r>
            <a:r>
              <a:rPr lang="en-US" sz="1100" spc="-30" dirty="0">
                <a:latin typeface="Trebuchet MS"/>
                <a:cs typeface="Trebuchet MS"/>
              </a:rPr>
              <a:t> </a:t>
            </a:r>
            <a:r>
              <a:rPr lang="en-US" sz="1100" spc="-40" dirty="0">
                <a:latin typeface="Trebuchet MS"/>
                <a:cs typeface="Trebuchet MS"/>
              </a:rPr>
              <a:t>are</a:t>
            </a:r>
            <a:r>
              <a:rPr lang="en-US" sz="1100" spc="-34" dirty="0">
                <a:latin typeface="Trebuchet MS"/>
                <a:cs typeface="Trebuchet MS"/>
              </a:rPr>
              <a:t> </a:t>
            </a:r>
            <a:r>
              <a:rPr lang="en-US" sz="1100" spc="-7" dirty="0">
                <a:latin typeface="Trebuchet MS"/>
                <a:cs typeface="Trebuchet MS"/>
              </a:rPr>
              <a:t>assuming</a:t>
            </a:r>
            <a:r>
              <a:rPr lang="en-US" sz="1100" spc="-34" dirty="0">
                <a:latin typeface="Trebuchet MS"/>
                <a:cs typeface="Trebuchet MS"/>
              </a:rPr>
              <a:t> </a:t>
            </a:r>
            <a:r>
              <a:rPr lang="en-US" sz="1100" dirty="0">
                <a:latin typeface="Trebuchet MS"/>
                <a:cs typeface="Trebuchet MS"/>
              </a:rPr>
              <a:t>that</a:t>
            </a:r>
            <a:r>
              <a:rPr lang="en-US" sz="1100" spc="-34" dirty="0">
                <a:latin typeface="Trebuchet MS"/>
                <a:cs typeface="Trebuchet MS"/>
              </a:rPr>
              <a:t> </a:t>
            </a:r>
            <a:r>
              <a:rPr lang="en-US" sz="1100" spc="-7" dirty="0">
                <a:latin typeface="Trebuchet MS"/>
                <a:cs typeface="Trebuchet MS"/>
              </a:rPr>
              <a:t>the</a:t>
            </a:r>
            <a:r>
              <a:rPr lang="en-US" sz="1100" spc="-30" dirty="0">
                <a:latin typeface="Trebuchet MS"/>
                <a:cs typeface="Trebuchet MS"/>
              </a:rPr>
              <a:t> </a:t>
            </a:r>
            <a:r>
              <a:rPr lang="en-US" sz="1100" spc="-20" dirty="0">
                <a:latin typeface="Trebuchet MS"/>
                <a:cs typeface="Trebuchet MS"/>
              </a:rPr>
              <a:t>model</a:t>
            </a:r>
            <a:r>
              <a:rPr lang="en-US" sz="1100" spc="-34" dirty="0">
                <a:latin typeface="Trebuchet MS"/>
                <a:cs typeface="Trebuchet MS"/>
              </a:rPr>
              <a:t> </a:t>
            </a:r>
            <a:r>
              <a:rPr lang="en-US" sz="1100" spc="-7" dirty="0">
                <a:latin typeface="Trebuchet MS"/>
                <a:cs typeface="Trebuchet MS"/>
              </a:rPr>
              <a:t>(</a:t>
            </a:r>
            <a:r>
              <a:rPr lang="en-US" sz="1100" spc="-7" dirty="0" err="1">
                <a:latin typeface="Trebuchet MS"/>
                <a:cs typeface="Trebuchet MS"/>
              </a:rPr>
              <a:t>opti</a:t>
            </a:r>
            <a:r>
              <a:rPr lang="en-US" sz="1100" spc="-7" dirty="0">
                <a:latin typeface="Trebuchet MS"/>
                <a:cs typeface="Trebuchet MS"/>
              </a:rPr>
              <a:t>- 	</a:t>
            </a:r>
            <a:r>
              <a:rPr lang="en-US" sz="1100" spc="-27" dirty="0" err="1">
                <a:latin typeface="Trebuchet MS"/>
                <a:cs typeface="Trebuchet MS"/>
              </a:rPr>
              <a:t>mization</a:t>
            </a:r>
            <a:r>
              <a:rPr lang="en-US" sz="1100" spc="-47" dirty="0">
                <a:latin typeface="Trebuchet MS"/>
                <a:cs typeface="Trebuchet MS"/>
              </a:rPr>
              <a:t> </a:t>
            </a:r>
            <a:r>
              <a:rPr lang="en-US" sz="1100" spc="-34" dirty="0">
                <a:latin typeface="Trebuchet MS"/>
                <a:cs typeface="Trebuchet MS"/>
              </a:rPr>
              <a:t>problem)</a:t>
            </a:r>
            <a:r>
              <a:rPr lang="en-US" sz="1100" spc="-44" dirty="0">
                <a:latin typeface="Trebuchet MS"/>
                <a:cs typeface="Trebuchet MS"/>
              </a:rPr>
              <a:t> </a:t>
            </a:r>
            <a:r>
              <a:rPr lang="en-US" sz="1100" dirty="0">
                <a:latin typeface="Trebuchet MS"/>
                <a:cs typeface="Trebuchet MS"/>
              </a:rPr>
              <a:t>is</a:t>
            </a:r>
            <a:r>
              <a:rPr lang="en-US" sz="1100" spc="-44" dirty="0">
                <a:latin typeface="Trebuchet MS"/>
                <a:cs typeface="Trebuchet MS"/>
              </a:rPr>
              <a:t> </a:t>
            </a:r>
            <a:r>
              <a:rPr lang="en-US" sz="1100" spc="-27" dirty="0">
                <a:latin typeface="Trebuchet MS"/>
                <a:cs typeface="Trebuchet MS"/>
              </a:rPr>
              <a:t>given</a:t>
            </a:r>
            <a:r>
              <a:rPr lang="en-US" sz="1100" spc="-44" dirty="0">
                <a:latin typeface="Trebuchet MS"/>
                <a:cs typeface="Trebuchet MS"/>
              </a:rPr>
              <a:t> </a:t>
            </a:r>
            <a:r>
              <a:rPr lang="en-US" sz="1100" dirty="0">
                <a:latin typeface="Trebuchet MS"/>
                <a:cs typeface="Trebuchet MS"/>
              </a:rPr>
              <a:t>and</a:t>
            </a:r>
            <a:r>
              <a:rPr lang="en-US" sz="1100" spc="-44" dirty="0">
                <a:latin typeface="Trebuchet MS"/>
                <a:cs typeface="Trebuchet MS"/>
              </a:rPr>
              <a:t> </a:t>
            </a:r>
            <a:r>
              <a:rPr lang="en-US" sz="1100" spc="-7" dirty="0">
                <a:latin typeface="Trebuchet MS"/>
                <a:cs typeface="Trebuchet MS"/>
              </a:rPr>
              <a:t>only</a:t>
            </a:r>
            <a:r>
              <a:rPr lang="en-US" sz="1100" spc="-44" dirty="0">
                <a:latin typeface="Trebuchet MS"/>
                <a:cs typeface="Trebuchet MS"/>
              </a:rPr>
              <a:t> </a:t>
            </a:r>
            <a:r>
              <a:rPr lang="en-US" sz="1100" spc="-13" dirty="0">
                <a:latin typeface="Trebuchet MS"/>
                <a:cs typeface="Trebuchet MS"/>
              </a:rPr>
              <a:t>focus</a:t>
            </a:r>
            <a:r>
              <a:rPr lang="en-US" sz="1100" spc="-44" dirty="0">
                <a:latin typeface="Trebuchet MS"/>
                <a:cs typeface="Trebuchet MS"/>
              </a:rPr>
              <a:t> </a:t>
            </a:r>
            <a:r>
              <a:rPr lang="en-US" sz="1100" dirty="0">
                <a:latin typeface="Trebuchet MS"/>
                <a:cs typeface="Trebuchet MS"/>
              </a:rPr>
              <a:t>on</a:t>
            </a:r>
            <a:r>
              <a:rPr lang="en-US" sz="1100" spc="-44" dirty="0">
                <a:latin typeface="Trebuchet MS"/>
                <a:cs typeface="Trebuchet MS"/>
              </a:rPr>
              <a:t> </a:t>
            </a:r>
            <a:r>
              <a:rPr lang="en-US" sz="1100" b="1" spc="-7" dirty="0">
                <a:latin typeface="Trebuchet MS"/>
                <a:cs typeface="Trebuchet MS"/>
              </a:rPr>
              <a:t>algorithms</a:t>
            </a:r>
            <a:r>
              <a:rPr lang="en-US" sz="1100" spc="-7" dirty="0">
                <a:latin typeface="Trebuchet MS"/>
                <a:cs typeface="Trebuchet MS"/>
              </a:rPr>
              <a:t>.</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1412434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854" indent="-139179" algn="just">
              <a:lnSpc>
                <a:spcPct val="102000"/>
              </a:lnSpc>
              <a:spcBef>
                <a:spcPts val="61"/>
              </a:spcBef>
              <a:buFont typeface="Meiryo UI"/>
              <a:buChar char="•"/>
              <a:tabLst>
                <a:tab pos="148172" algn="l"/>
              </a:tabLst>
            </a:pPr>
            <a:r>
              <a:rPr lang="en-US" sz="1100" dirty="0">
                <a:latin typeface="Trebuchet MS"/>
                <a:cs typeface="Trebuchet MS"/>
              </a:rPr>
              <a:t>Let’s</a:t>
            </a:r>
            <a:r>
              <a:rPr lang="en-US" sz="1100" spc="7" dirty="0">
                <a:latin typeface="Trebuchet MS"/>
                <a:cs typeface="Trebuchet MS"/>
              </a:rPr>
              <a:t> </a:t>
            </a:r>
            <a:r>
              <a:rPr lang="en-US" sz="1100" spc="-17" dirty="0">
                <a:latin typeface="Trebuchet MS"/>
                <a:cs typeface="Trebuchet MS"/>
              </a:rPr>
              <a:t>consider</a:t>
            </a:r>
            <a:r>
              <a:rPr lang="en-US" sz="1100" spc="7"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spc="-13" dirty="0">
                <a:latin typeface="Trebuchet MS"/>
                <a:cs typeface="Trebuchet MS"/>
              </a:rPr>
              <a:t>formal</a:t>
            </a:r>
            <a:r>
              <a:rPr lang="en-US" sz="1100" spc="7" dirty="0">
                <a:latin typeface="Trebuchet MS"/>
                <a:cs typeface="Trebuchet MS"/>
              </a:rPr>
              <a:t> </a:t>
            </a:r>
            <a:r>
              <a:rPr lang="en-US" sz="1100" dirty="0">
                <a:latin typeface="Trebuchet MS"/>
                <a:cs typeface="Trebuchet MS"/>
              </a:rPr>
              <a:t>task</a:t>
            </a:r>
            <a:r>
              <a:rPr lang="en-US" sz="1100" spc="7"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dirty="0">
                <a:latin typeface="Trebuchet MS"/>
                <a:cs typeface="Trebuchet MS"/>
              </a:rPr>
              <a:t>computing</a:t>
            </a:r>
            <a:r>
              <a:rPr lang="en-US" sz="1100" spc="7" dirty="0">
                <a:latin typeface="Trebuchet MS"/>
                <a:cs typeface="Trebuchet MS"/>
              </a:rPr>
              <a:t> </a:t>
            </a:r>
            <a:r>
              <a:rPr lang="en-US" sz="1100" dirty="0">
                <a:latin typeface="Trebuchet MS"/>
                <a:cs typeface="Trebuchet MS"/>
              </a:rPr>
              <a:t>the</a:t>
            </a:r>
            <a:r>
              <a:rPr lang="en-US" sz="1100" spc="7" dirty="0">
                <a:latin typeface="Trebuchet MS"/>
                <a:cs typeface="Trebuchet MS"/>
              </a:rPr>
              <a:t> </a:t>
            </a:r>
            <a:r>
              <a:rPr lang="en-US" sz="1100" dirty="0">
                <a:latin typeface="Trebuchet MS"/>
                <a:cs typeface="Trebuchet MS"/>
              </a:rPr>
              <a:t>edit</a:t>
            </a:r>
            <a:r>
              <a:rPr lang="en-US" sz="1100" spc="7" dirty="0">
                <a:latin typeface="Trebuchet MS"/>
                <a:cs typeface="Trebuchet MS"/>
              </a:rPr>
              <a:t> </a:t>
            </a:r>
            <a:r>
              <a:rPr lang="en-US" sz="1100" spc="-17" dirty="0">
                <a:latin typeface="Trebuchet MS"/>
                <a:cs typeface="Trebuchet MS"/>
              </a:rPr>
              <a:t>distance</a:t>
            </a:r>
            <a:r>
              <a:rPr lang="en-US" sz="1100" spc="7" dirty="0">
                <a:latin typeface="Trebuchet MS"/>
                <a:cs typeface="Trebuchet MS"/>
              </a:rPr>
              <a:t> </a:t>
            </a:r>
            <a:r>
              <a:rPr lang="en-US" sz="1100" dirty="0">
                <a:latin typeface="Trebuchet MS"/>
                <a:cs typeface="Trebuchet MS"/>
              </a:rPr>
              <a:t>(or</a:t>
            </a:r>
            <a:r>
              <a:rPr lang="en-US" sz="1100" spc="10" dirty="0">
                <a:latin typeface="Trebuchet MS"/>
                <a:cs typeface="Trebuchet MS"/>
              </a:rPr>
              <a:t> </a:t>
            </a:r>
            <a:r>
              <a:rPr lang="en-US" sz="1100" dirty="0">
                <a:latin typeface="Trebuchet MS"/>
                <a:cs typeface="Trebuchet MS"/>
              </a:rPr>
              <a:t>more</a:t>
            </a:r>
            <a:r>
              <a:rPr lang="en-US" sz="1100" spc="7" dirty="0">
                <a:latin typeface="Trebuchet MS"/>
                <a:cs typeface="Trebuchet MS"/>
              </a:rPr>
              <a:t> </a:t>
            </a:r>
            <a:r>
              <a:rPr lang="en-US" sz="1100" spc="-34" dirty="0">
                <a:latin typeface="Trebuchet MS"/>
                <a:cs typeface="Trebuchet MS"/>
              </a:rPr>
              <a:t>precisely</a:t>
            </a:r>
            <a:r>
              <a:rPr lang="en-US" sz="1100" spc="7" dirty="0">
                <a:latin typeface="Trebuchet MS"/>
                <a:cs typeface="Trebuchet MS"/>
              </a:rPr>
              <a:t> </a:t>
            </a:r>
            <a:r>
              <a:rPr lang="en-US" sz="1100" dirty="0">
                <a:latin typeface="Trebuchet MS"/>
                <a:cs typeface="Trebuchet MS"/>
              </a:rPr>
              <a:t>the</a:t>
            </a:r>
            <a:r>
              <a:rPr lang="en-US" sz="1100" spc="7" dirty="0">
                <a:latin typeface="Trebuchet MS"/>
                <a:cs typeface="Trebuchet MS"/>
              </a:rPr>
              <a:t> </a:t>
            </a:r>
            <a:r>
              <a:rPr lang="en-US" sz="1100" spc="-24" dirty="0" err="1">
                <a:latin typeface="Trebuchet MS"/>
                <a:cs typeface="Trebuchet MS"/>
              </a:rPr>
              <a:t>Levenshtein</a:t>
            </a:r>
            <a:r>
              <a:rPr lang="en-US" sz="1100" spc="7" dirty="0">
                <a:latin typeface="Trebuchet MS"/>
                <a:cs typeface="Trebuchet MS"/>
              </a:rPr>
              <a:t> </a:t>
            </a:r>
            <a:r>
              <a:rPr lang="en-US" sz="1100" spc="-13" dirty="0">
                <a:latin typeface="Trebuchet MS"/>
                <a:cs typeface="Trebuchet MS"/>
              </a:rPr>
              <a:t>dis- 	</a:t>
            </a:r>
            <a:r>
              <a:rPr lang="en-US" sz="1100" spc="-13" dirty="0" err="1">
                <a:latin typeface="Trebuchet MS"/>
                <a:cs typeface="Trebuchet MS"/>
              </a:rPr>
              <a:t>tance</a:t>
            </a:r>
            <a:r>
              <a:rPr lang="en-US" sz="1100" spc="-13" dirty="0">
                <a:latin typeface="Trebuchet MS"/>
                <a:cs typeface="Trebuchet MS"/>
              </a:rPr>
              <a:t>)</a:t>
            </a:r>
            <a:r>
              <a:rPr lang="en-US" sz="1100" spc="-44" dirty="0">
                <a:latin typeface="Trebuchet MS"/>
                <a:cs typeface="Trebuchet MS"/>
              </a:rPr>
              <a:t> </a:t>
            </a:r>
            <a:r>
              <a:rPr lang="en-US" sz="1100" spc="-57" dirty="0">
                <a:latin typeface="Trebuchet MS"/>
                <a:cs typeface="Trebuchet MS"/>
              </a:rPr>
              <a:t>between</a:t>
            </a:r>
            <a:r>
              <a:rPr lang="en-US" sz="1100" spc="-24" dirty="0">
                <a:latin typeface="Trebuchet MS"/>
                <a:cs typeface="Trebuchet MS"/>
              </a:rPr>
              <a:t> </a:t>
            </a:r>
            <a:r>
              <a:rPr lang="en-US" sz="1100" spc="-7" dirty="0">
                <a:latin typeface="Trebuchet MS"/>
                <a:cs typeface="Trebuchet MS"/>
              </a:rPr>
              <a:t>two</a:t>
            </a:r>
            <a:r>
              <a:rPr lang="en-US" sz="1100" spc="-30" dirty="0">
                <a:latin typeface="Trebuchet MS"/>
                <a:cs typeface="Trebuchet MS"/>
              </a:rPr>
              <a:t> </a:t>
            </a:r>
            <a:r>
              <a:rPr lang="en-US" sz="1100" dirty="0">
                <a:latin typeface="Trebuchet MS"/>
                <a:cs typeface="Trebuchet MS"/>
              </a:rPr>
              <a:t>strings.</a:t>
            </a:r>
            <a:r>
              <a:rPr lang="en-US" sz="1100" spc="132" dirty="0">
                <a:latin typeface="Trebuchet MS"/>
                <a:cs typeface="Trebuchet MS"/>
              </a:rPr>
              <a:t> </a:t>
            </a:r>
            <a:r>
              <a:rPr lang="en-US" sz="1100" dirty="0">
                <a:latin typeface="Trebuchet MS"/>
                <a:cs typeface="Trebuchet MS"/>
              </a:rPr>
              <a:t>These</a:t>
            </a:r>
            <a:r>
              <a:rPr lang="en-US" sz="1100" spc="-34" dirty="0">
                <a:latin typeface="Trebuchet MS"/>
                <a:cs typeface="Trebuchet MS"/>
              </a:rPr>
              <a:t> </a:t>
            </a:r>
            <a:r>
              <a:rPr lang="en-US" sz="1100" spc="-27" dirty="0">
                <a:latin typeface="Trebuchet MS"/>
                <a:cs typeface="Trebuchet MS"/>
              </a:rPr>
              <a:t>measures</a:t>
            </a:r>
            <a:r>
              <a:rPr lang="en-US" sz="1100" spc="-34"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spc="-34" dirty="0">
                <a:latin typeface="Trebuchet MS"/>
                <a:cs typeface="Trebuchet MS"/>
              </a:rPr>
              <a:t>dissimilarity </a:t>
            </a:r>
            <a:r>
              <a:rPr lang="en-US" sz="1100" dirty="0">
                <a:latin typeface="Trebuchet MS"/>
                <a:cs typeface="Trebuchet MS"/>
              </a:rPr>
              <a:t>have</a:t>
            </a:r>
            <a:r>
              <a:rPr lang="en-US" sz="1100" spc="-34" dirty="0">
                <a:latin typeface="Trebuchet MS"/>
                <a:cs typeface="Trebuchet MS"/>
              </a:rPr>
              <a:t> </a:t>
            </a:r>
            <a:r>
              <a:rPr lang="en-US" sz="1100" spc="-30" dirty="0">
                <a:latin typeface="Trebuchet MS"/>
                <a:cs typeface="Trebuchet MS"/>
              </a:rPr>
              <a:t>applications </a:t>
            </a:r>
            <a:r>
              <a:rPr lang="en-US" sz="1100" dirty="0">
                <a:latin typeface="Trebuchet MS"/>
                <a:cs typeface="Trebuchet MS"/>
              </a:rPr>
              <a:t>in</a:t>
            </a:r>
            <a:r>
              <a:rPr lang="en-US" sz="1100" spc="-34" dirty="0">
                <a:latin typeface="Trebuchet MS"/>
                <a:cs typeface="Trebuchet MS"/>
              </a:rPr>
              <a:t> </a:t>
            </a:r>
            <a:r>
              <a:rPr lang="en-US" sz="1100" spc="-20" dirty="0">
                <a:latin typeface="Trebuchet MS"/>
                <a:cs typeface="Trebuchet MS"/>
              </a:rPr>
              <a:t>spelling</a:t>
            </a:r>
            <a:r>
              <a:rPr lang="en-US" sz="1100" spc="-30" dirty="0">
                <a:latin typeface="Trebuchet MS"/>
                <a:cs typeface="Trebuchet MS"/>
              </a:rPr>
              <a:t> </a:t>
            </a:r>
            <a:r>
              <a:rPr lang="en-US" sz="1100" spc="-37" dirty="0">
                <a:latin typeface="Trebuchet MS"/>
                <a:cs typeface="Trebuchet MS"/>
              </a:rPr>
              <a:t>correction</a:t>
            </a:r>
            <a:r>
              <a:rPr lang="en-US" sz="1100" spc="-34" dirty="0">
                <a:latin typeface="Trebuchet MS"/>
                <a:cs typeface="Trebuchet MS"/>
              </a:rPr>
              <a:t> </a:t>
            </a:r>
            <a:r>
              <a:rPr lang="en-US" sz="1100" spc="-17" dirty="0">
                <a:latin typeface="Trebuchet MS"/>
                <a:cs typeface="Trebuchet MS"/>
              </a:rPr>
              <a:t>and 	</a:t>
            </a:r>
            <a:r>
              <a:rPr lang="en-US" sz="1100" spc="-34" dirty="0">
                <a:latin typeface="Trebuchet MS"/>
                <a:cs typeface="Trebuchet MS"/>
              </a:rPr>
              <a:t>computational</a:t>
            </a:r>
            <a:r>
              <a:rPr lang="en-US" sz="1100" spc="-13" dirty="0">
                <a:latin typeface="Trebuchet MS"/>
                <a:cs typeface="Trebuchet MS"/>
              </a:rPr>
              <a:t> </a:t>
            </a:r>
            <a:r>
              <a:rPr lang="en-US" sz="1100" spc="-24" dirty="0">
                <a:latin typeface="Trebuchet MS"/>
                <a:cs typeface="Trebuchet MS"/>
              </a:rPr>
              <a:t>biology</a:t>
            </a:r>
            <a:r>
              <a:rPr lang="en-US" sz="1100" spc="-10" dirty="0">
                <a:latin typeface="Trebuchet MS"/>
                <a:cs typeface="Trebuchet MS"/>
              </a:rPr>
              <a:t> </a:t>
            </a:r>
            <a:r>
              <a:rPr lang="en-US" sz="1100" spc="-34" dirty="0">
                <a:latin typeface="Trebuchet MS"/>
                <a:cs typeface="Trebuchet MS"/>
              </a:rPr>
              <a:t>(applied</a:t>
            </a:r>
            <a:r>
              <a:rPr lang="en-US" sz="1100" spc="-10"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spc="105" dirty="0">
                <a:latin typeface="Trebuchet MS"/>
                <a:cs typeface="Trebuchet MS"/>
              </a:rPr>
              <a:t>DNA</a:t>
            </a:r>
            <a:r>
              <a:rPr lang="en-US" sz="1100" spc="-10" dirty="0">
                <a:latin typeface="Trebuchet MS"/>
                <a:cs typeface="Trebuchet MS"/>
              </a:rPr>
              <a:t> </a:t>
            </a:r>
            <a:r>
              <a:rPr lang="en-US" sz="1100" spc="-7" dirty="0">
                <a:latin typeface="Trebuchet MS"/>
                <a:cs typeface="Trebuchet MS"/>
              </a:rPr>
              <a:t>sequences).</a:t>
            </a:r>
            <a:endParaRPr lang="en-US" sz="1100" dirty="0">
              <a:latin typeface="Trebuchet MS"/>
              <a:cs typeface="Trebuchet MS"/>
            </a:endParaRPr>
          </a:p>
          <a:p>
            <a:pPr marL="147316" marR="3854" indent="-139179" algn="just">
              <a:lnSpc>
                <a:spcPct val="102000"/>
              </a:lnSpc>
              <a:spcBef>
                <a:spcPts val="57"/>
              </a:spcBef>
              <a:buFont typeface="Meiryo UI"/>
              <a:buChar char="•"/>
              <a:tabLst>
                <a:tab pos="148172" algn="l"/>
              </a:tabLst>
            </a:pPr>
            <a:r>
              <a:rPr lang="en-US" sz="1100" spc="37" dirty="0">
                <a:latin typeface="Trebuchet MS"/>
                <a:cs typeface="Trebuchet MS"/>
              </a:rPr>
              <a:t>As</a:t>
            </a:r>
            <a:r>
              <a:rPr lang="en-US" sz="1100" spc="-77" dirty="0">
                <a:latin typeface="Trebuchet MS"/>
                <a:cs typeface="Trebuchet MS"/>
              </a:rPr>
              <a:t> </a:t>
            </a:r>
            <a:r>
              <a:rPr lang="en-US" sz="1100" dirty="0">
                <a:latin typeface="Trebuchet MS"/>
                <a:cs typeface="Trebuchet MS"/>
              </a:rPr>
              <a:t>a</a:t>
            </a:r>
            <a:r>
              <a:rPr lang="en-US" sz="1100" spc="-47" dirty="0">
                <a:latin typeface="Trebuchet MS"/>
                <a:cs typeface="Trebuchet MS"/>
              </a:rPr>
              <a:t> </a:t>
            </a:r>
            <a:r>
              <a:rPr lang="en-US" sz="1100" spc="-37" dirty="0">
                <a:latin typeface="Trebuchet MS"/>
                <a:cs typeface="Trebuchet MS"/>
              </a:rPr>
              <a:t>first</a:t>
            </a:r>
            <a:r>
              <a:rPr lang="en-US" sz="1100" spc="-44" dirty="0">
                <a:latin typeface="Trebuchet MS"/>
                <a:cs typeface="Trebuchet MS"/>
              </a:rPr>
              <a:t> </a:t>
            </a:r>
            <a:r>
              <a:rPr lang="en-US" sz="1100" spc="-51" dirty="0">
                <a:latin typeface="Trebuchet MS"/>
                <a:cs typeface="Trebuchet MS"/>
              </a:rPr>
              <a:t>step,</a:t>
            </a:r>
            <a:r>
              <a:rPr lang="en-US" sz="1100" spc="-30" dirty="0">
                <a:latin typeface="Trebuchet MS"/>
                <a:cs typeface="Trebuchet MS"/>
              </a:rPr>
              <a:t> </a:t>
            </a:r>
            <a:r>
              <a:rPr lang="en-US" sz="1100" spc="-20" dirty="0">
                <a:latin typeface="Trebuchet MS"/>
                <a:cs typeface="Trebuchet MS"/>
              </a:rPr>
              <a:t>you</a:t>
            </a:r>
            <a:r>
              <a:rPr lang="en-US" sz="1100" spc="-47" dirty="0">
                <a:latin typeface="Trebuchet MS"/>
                <a:cs typeface="Trebuchet MS"/>
              </a:rPr>
              <a:t> </a:t>
            </a:r>
            <a:r>
              <a:rPr lang="en-US" sz="1100" spc="-20" dirty="0">
                <a:latin typeface="Trebuchet MS"/>
                <a:cs typeface="Trebuchet MS"/>
              </a:rPr>
              <a:t>should</a:t>
            </a:r>
            <a:r>
              <a:rPr lang="en-US" sz="1100" spc="-44" dirty="0">
                <a:latin typeface="Trebuchet MS"/>
                <a:cs typeface="Trebuchet MS"/>
              </a:rPr>
              <a:t> </a:t>
            </a:r>
            <a:r>
              <a:rPr lang="en-US" sz="1100" spc="-17" dirty="0">
                <a:latin typeface="Trebuchet MS"/>
                <a:cs typeface="Trebuchet MS"/>
              </a:rPr>
              <a:t>think</a:t>
            </a:r>
            <a:r>
              <a:rPr lang="en-US" sz="1100" spc="-47" dirty="0">
                <a:latin typeface="Trebuchet MS"/>
                <a:cs typeface="Trebuchet MS"/>
              </a:rPr>
              <a:t> </a:t>
            </a:r>
            <a:r>
              <a:rPr lang="en-US" sz="1100" spc="-7" dirty="0">
                <a:latin typeface="Trebuchet MS"/>
                <a:cs typeface="Trebuchet MS"/>
              </a:rPr>
              <a:t>of</a:t>
            </a:r>
            <a:r>
              <a:rPr lang="en-US" sz="1100" spc="-44" dirty="0">
                <a:latin typeface="Trebuchet MS"/>
                <a:cs typeface="Trebuchet MS"/>
              </a:rPr>
              <a:t> </a:t>
            </a:r>
            <a:r>
              <a:rPr lang="en-US" sz="1100" spc="-34" dirty="0">
                <a:latin typeface="Trebuchet MS"/>
                <a:cs typeface="Trebuchet MS"/>
              </a:rPr>
              <a:t>breaking</a:t>
            </a:r>
            <a:r>
              <a:rPr lang="en-US" sz="1100" spc="-47" dirty="0">
                <a:latin typeface="Trebuchet MS"/>
                <a:cs typeface="Trebuchet MS"/>
              </a:rPr>
              <a:t> </a:t>
            </a:r>
            <a:r>
              <a:rPr lang="en-US" sz="1100" spc="-37" dirty="0">
                <a:latin typeface="Trebuchet MS"/>
                <a:cs typeface="Trebuchet MS"/>
              </a:rPr>
              <a:t>down</a:t>
            </a:r>
            <a:r>
              <a:rPr lang="en-US" sz="1100" spc="-44" dirty="0">
                <a:latin typeface="Trebuchet MS"/>
                <a:cs typeface="Trebuchet MS"/>
              </a:rPr>
              <a:t> </a:t>
            </a:r>
            <a:r>
              <a:rPr lang="en-US" sz="1100" spc="-40" dirty="0">
                <a:latin typeface="Trebuchet MS"/>
                <a:cs typeface="Trebuchet MS"/>
              </a:rPr>
              <a:t>the </a:t>
            </a:r>
            <a:r>
              <a:rPr lang="en-US" sz="1100" spc="-51" dirty="0">
                <a:latin typeface="Trebuchet MS"/>
                <a:cs typeface="Trebuchet MS"/>
              </a:rPr>
              <a:t>problem</a:t>
            </a:r>
            <a:r>
              <a:rPr lang="en-US" sz="1100" spc="-30" dirty="0">
                <a:latin typeface="Trebuchet MS"/>
                <a:cs typeface="Trebuchet MS"/>
              </a:rPr>
              <a:t> </a:t>
            </a:r>
            <a:r>
              <a:rPr lang="en-US" sz="1100" spc="-17" dirty="0">
                <a:latin typeface="Trebuchet MS"/>
                <a:cs typeface="Trebuchet MS"/>
              </a:rPr>
              <a:t>into</a:t>
            </a:r>
            <a:r>
              <a:rPr lang="en-US" sz="1100" spc="-44" dirty="0">
                <a:latin typeface="Trebuchet MS"/>
                <a:cs typeface="Trebuchet MS"/>
              </a:rPr>
              <a:t> </a:t>
            </a:r>
            <a:r>
              <a:rPr lang="en-US" sz="1100" spc="-30" dirty="0">
                <a:latin typeface="Trebuchet MS"/>
                <a:cs typeface="Trebuchet MS"/>
              </a:rPr>
              <a:t>subproblems.</a:t>
            </a:r>
            <a:r>
              <a:rPr lang="en-US" sz="1100" spc="71" dirty="0">
                <a:latin typeface="Trebuchet MS"/>
                <a:cs typeface="Trebuchet MS"/>
              </a:rPr>
              <a:t> </a:t>
            </a:r>
            <a:r>
              <a:rPr lang="en-US" sz="1100" spc="-27" dirty="0">
                <a:latin typeface="Trebuchet MS"/>
                <a:cs typeface="Trebuchet MS"/>
              </a:rPr>
              <a:t>Observation</a:t>
            </a:r>
            <a:r>
              <a:rPr lang="en-US" sz="1100" spc="-44" dirty="0">
                <a:latin typeface="Trebuchet MS"/>
                <a:cs typeface="Trebuchet MS"/>
              </a:rPr>
              <a:t> </a:t>
            </a:r>
            <a:r>
              <a:rPr lang="en-US" sz="1100" dirty="0">
                <a:latin typeface="Trebuchet MS"/>
                <a:cs typeface="Trebuchet MS"/>
              </a:rPr>
              <a:t>1:</a:t>
            </a:r>
            <a:r>
              <a:rPr lang="en-US" sz="1100" spc="67" dirty="0">
                <a:latin typeface="Trebuchet MS"/>
                <a:cs typeface="Trebuchet MS"/>
              </a:rPr>
              <a:t> </a:t>
            </a:r>
            <a:r>
              <a:rPr lang="en-US" sz="1100" spc="-7" dirty="0">
                <a:latin typeface="Trebuchet MS"/>
                <a:cs typeface="Trebuchet MS"/>
              </a:rPr>
              <a:t>inserting 	into</a:t>
            </a:r>
            <a:r>
              <a:rPr lang="en-US" sz="1100" spc="-40" dirty="0">
                <a:latin typeface="Trebuchet MS"/>
                <a:cs typeface="Trebuchet MS"/>
              </a:rPr>
              <a:t> </a:t>
            </a:r>
            <a:r>
              <a:rPr lang="en-US" sz="1100" i="1" spc="101" dirty="0">
                <a:latin typeface="Cambria"/>
                <a:cs typeface="Cambria"/>
              </a:rPr>
              <a:t>s</a:t>
            </a:r>
            <a:r>
              <a:rPr lang="en-US" sz="1100" i="1" spc="54" dirty="0">
                <a:latin typeface="Cambria"/>
                <a:cs typeface="Cambria"/>
              </a:rPr>
              <a:t> </a:t>
            </a:r>
            <a:r>
              <a:rPr lang="en-US" sz="1100" dirty="0">
                <a:latin typeface="Trebuchet MS"/>
                <a:cs typeface="Trebuchet MS"/>
              </a:rPr>
              <a:t>is</a:t>
            </a:r>
            <a:r>
              <a:rPr lang="en-US" sz="1100" spc="-34" dirty="0">
                <a:latin typeface="Trebuchet MS"/>
                <a:cs typeface="Trebuchet MS"/>
              </a:rPr>
              <a:t> </a:t>
            </a:r>
            <a:r>
              <a:rPr lang="en-US" sz="1100" spc="-44" dirty="0">
                <a:latin typeface="Trebuchet MS"/>
                <a:cs typeface="Trebuchet MS"/>
              </a:rPr>
              <a:t>equivalent</a:t>
            </a:r>
            <a:r>
              <a:rPr lang="en-US" sz="1100" spc="-30"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spc="-40" dirty="0">
                <a:latin typeface="Trebuchet MS"/>
                <a:cs typeface="Trebuchet MS"/>
              </a:rPr>
              <a:t>deleting</a:t>
            </a:r>
            <a:r>
              <a:rPr lang="en-US" sz="1100" spc="-34" dirty="0">
                <a:latin typeface="Trebuchet MS"/>
                <a:cs typeface="Trebuchet MS"/>
              </a:rPr>
              <a:t> </a:t>
            </a:r>
            <a:r>
              <a:rPr lang="en-US" sz="1100" dirty="0">
                <a:latin typeface="Trebuchet MS"/>
                <a:cs typeface="Trebuchet MS"/>
              </a:rPr>
              <a:t>a</a:t>
            </a:r>
            <a:r>
              <a:rPr lang="en-US" sz="1100" spc="-30" dirty="0">
                <a:latin typeface="Trebuchet MS"/>
                <a:cs typeface="Trebuchet MS"/>
              </a:rPr>
              <a:t> </a:t>
            </a:r>
            <a:r>
              <a:rPr lang="en-US" sz="1100" spc="-57" dirty="0">
                <a:latin typeface="Trebuchet MS"/>
                <a:cs typeface="Trebuchet MS"/>
              </a:rPr>
              <a:t>letter</a:t>
            </a:r>
            <a:r>
              <a:rPr lang="en-US" sz="1100" spc="-27" dirty="0">
                <a:latin typeface="Trebuchet MS"/>
                <a:cs typeface="Trebuchet MS"/>
              </a:rPr>
              <a:t> </a:t>
            </a:r>
            <a:r>
              <a:rPr lang="en-US" sz="1100" spc="-13" dirty="0">
                <a:latin typeface="Trebuchet MS"/>
                <a:cs typeface="Trebuchet MS"/>
              </a:rPr>
              <a:t>from</a:t>
            </a:r>
            <a:r>
              <a:rPr lang="en-US" sz="1100" spc="-24" dirty="0">
                <a:latin typeface="Trebuchet MS"/>
                <a:cs typeface="Trebuchet MS"/>
              </a:rPr>
              <a:t> </a:t>
            </a:r>
            <a:r>
              <a:rPr lang="en-US" sz="1100" i="1" dirty="0">
                <a:latin typeface="Cambria"/>
                <a:cs typeface="Cambria"/>
              </a:rPr>
              <a:t>t</a:t>
            </a:r>
            <a:r>
              <a:rPr lang="en-US" sz="1100" i="1" spc="54" dirty="0">
                <a:latin typeface="Cambria"/>
                <a:cs typeface="Cambria"/>
              </a:rPr>
              <a:t> </a:t>
            </a:r>
            <a:r>
              <a:rPr lang="en-US" sz="1100" spc="-30" dirty="0">
                <a:latin typeface="Trebuchet MS"/>
                <a:cs typeface="Trebuchet MS"/>
              </a:rPr>
              <a:t>(ensures </a:t>
            </a:r>
            <a:r>
              <a:rPr lang="en-US" sz="1100" spc="-34" dirty="0">
                <a:latin typeface="Trebuchet MS"/>
                <a:cs typeface="Trebuchet MS"/>
              </a:rPr>
              <a:t>subproblems</a:t>
            </a:r>
            <a:r>
              <a:rPr lang="en-US" sz="1100" spc="-30" dirty="0">
                <a:latin typeface="Trebuchet MS"/>
                <a:cs typeface="Trebuchet MS"/>
              </a:rPr>
              <a:t> </a:t>
            </a:r>
            <a:r>
              <a:rPr lang="en-US" sz="1100" spc="-7" dirty="0">
                <a:latin typeface="Trebuchet MS"/>
                <a:cs typeface="Trebuchet MS"/>
              </a:rPr>
              <a:t>get</a:t>
            </a:r>
            <a:r>
              <a:rPr lang="en-US" sz="1100" spc="-34" dirty="0">
                <a:latin typeface="Trebuchet MS"/>
                <a:cs typeface="Trebuchet MS"/>
              </a:rPr>
              <a:t> </a:t>
            </a:r>
            <a:r>
              <a:rPr lang="en-US" sz="1100" spc="-24" dirty="0">
                <a:latin typeface="Trebuchet MS"/>
                <a:cs typeface="Trebuchet MS"/>
              </a:rPr>
              <a:t>smaller).</a:t>
            </a:r>
            <a:r>
              <a:rPr lang="en-US" sz="1100" spc="67" dirty="0">
                <a:latin typeface="Trebuchet MS"/>
                <a:cs typeface="Trebuchet MS"/>
              </a:rPr>
              <a:t> </a:t>
            </a:r>
            <a:r>
              <a:rPr lang="en-US" sz="1100" spc="-27" dirty="0">
                <a:latin typeface="Trebuchet MS"/>
                <a:cs typeface="Trebuchet MS"/>
              </a:rPr>
              <a:t>Observation</a:t>
            </a:r>
            <a:r>
              <a:rPr lang="en-US" sz="1100" spc="-30" dirty="0">
                <a:latin typeface="Trebuchet MS"/>
                <a:cs typeface="Trebuchet MS"/>
              </a:rPr>
              <a:t> </a:t>
            </a:r>
            <a:r>
              <a:rPr lang="en-US" sz="1100" dirty="0">
                <a:latin typeface="Trebuchet MS"/>
                <a:cs typeface="Trebuchet MS"/>
              </a:rPr>
              <a:t>2:</a:t>
            </a:r>
            <a:r>
              <a:rPr lang="en-US" sz="1100" spc="64" dirty="0">
                <a:latin typeface="Trebuchet MS"/>
                <a:cs typeface="Trebuchet MS"/>
              </a:rPr>
              <a:t> </a:t>
            </a:r>
            <a:r>
              <a:rPr lang="en-US" sz="1100" spc="-7" dirty="0">
                <a:latin typeface="Trebuchet MS"/>
                <a:cs typeface="Trebuchet MS"/>
              </a:rPr>
              <a:t>perform 	</a:t>
            </a:r>
            <a:r>
              <a:rPr lang="en-US" sz="1100" spc="-34" dirty="0">
                <a:latin typeface="Trebuchet MS"/>
                <a:cs typeface="Trebuchet MS"/>
              </a:rPr>
              <a:t>edits</a:t>
            </a:r>
            <a:r>
              <a:rPr lang="en-US" sz="1100" spc="-51" dirty="0">
                <a:latin typeface="Trebuchet MS"/>
                <a:cs typeface="Trebuchet MS"/>
              </a:rPr>
              <a:t> </a:t>
            </a:r>
            <a:r>
              <a:rPr lang="en-US" sz="1100" dirty="0">
                <a:latin typeface="Trebuchet MS"/>
                <a:cs typeface="Trebuchet MS"/>
              </a:rPr>
              <a:t>at</a:t>
            </a:r>
            <a:r>
              <a:rPr lang="en-US" sz="1100" spc="-57" dirty="0">
                <a:latin typeface="Trebuchet MS"/>
                <a:cs typeface="Trebuchet MS"/>
              </a:rPr>
              <a:t> </a:t>
            </a:r>
            <a:r>
              <a:rPr lang="en-US" sz="1100" spc="-24" dirty="0">
                <a:latin typeface="Trebuchet MS"/>
                <a:cs typeface="Trebuchet MS"/>
              </a:rPr>
              <a:t>the</a:t>
            </a:r>
            <a:r>
              <a:rPr lang="en-US" sz="1100" spc="-40" dirty="0">
                <a:latin typeface="Trebuchet MS"/>
                <a:cs typeface="Trebuchet MS"/>
              </a:rPr>
              <a:t> </a:t>
            </a:r>
            <a:r>
              <a:rPr lang="en-US" sz="1100" spc="-24" dirty="0">
                <a:latin typeface="Trebuchet MS"/>
                <a:cs typeface="Trebuchet MS"/>
              </a:rPr>
              <a:t>end</a:t>
            </a:r>
            <a:r>
              <a:rPr lang="en-US" sz="1100" spc="-44" dirty="0">
                <a:latin typeface="Trebuchet MS"/>
                <a:cs typeface="Trebuchet MS"/>
              </a:rPr>
              <a:t> </a:t>
            </a:r>
            <a:r>
              <a:rPr lang="en-US" sz="1100" dirty="0">
                <a:latin typeface="Trebuchet MS"/>
                <a:cs typeface="Trebuchet MS"/>
              </a:rPr>
              <a:t>of</a:t>
            </a:r>
            <a:r>
              <a:rPr lang="en-US" sz="1100" spc="-40" dirty="0">
                <a:latin typeface="Trebuchet MS"/>
                <a:cs typeface="Trebuchet MS"/>
              </a:rPr>
              <a:t> </a:t>
            </a:r>
            <a:r>
              <a:rPr lang="en-US" sz="1100" spc="-13" dirty="0">
                <a:latin typeface="Trebuchet MS"/>
                <a:cs typeface="Trebuchet MS"/>
              </a:rPr>
              <a:t>strings</a:t>
            </a:r>
            <a:r>
              <a:rPr lang="en-US" sz="1100" spc="-40" dirty="0">
                <a:latin typeface="Trebuchet MS"/>
                <a:cs typeface="Trebuchet MS"/>
              </a:rPr>
              <a:t> </a:t>
            </a:r>
            <a:r>
              <a:rPr lang="en-US" sz="1100" dirty="0">
                <a:latin typeface="Trebuchet MS"/>
                <a:cs typeface="Trebuchet MS"/>
              </a:rPr>
              <a:t>(might</a:t>
            </a:r>
            <a:r>
              <a:rPr lang="en-US" sz="1100" spc="-40" dirty="0">
                <a:latin typeface="Trebuchet MS"/>
                <a:cs typeface="Trebuchet MS"/>
              </a:rPr>
              <a:t> </a:t>
            </a:r>
            <a:r>
              <a:rPr lang="en-US" sz="1100" dirty="0">
                <a:latin typeface="Trebuchet MS"/>
                <a:cs typeface="Trebuchet MS"/>
              </a:rPr>
              <a:t>as</a:t>
            </a:r>
            <a:r>
              <a:rPr lang="en-US" sz="1100" spc="-44" dirty="0">
                <a:latin typeface="Trebuchet MS"/>
                <a:cs typeface="Trebuchet MS"/>
              </a:rPr>
              <a:t> </a:t>
            </a:r>
            <a:r>
              <a:rPr lang="en-US" sz="1100" spc="-64" dirty="0">
                <a:latin typeface="Trebuchet MS"/>
                <a:cs typeface="Trebuchet MS"/>
              </a:rPr>
              <a:t>well</a:t>
            </a:r>
            <a:r>
              <a:rPr lang="en-US" sz="1100" spc="-17" dirty="0">
                <a:latin typeface="Trebuchet MS"/>
                <a:cs typeface="Trebuchet MS"/>
              </a:rPr>
              <a:t> </a:t>
            </a:r>
            <a:r>
              <a:rPr lang="en-US" sz="1100" spc="-20" dirty="0">
                <a:latin typeface="Trebuchet MS"/>
                <a:cs typeface="Trebuchet MS"/>
              </a:rPr>
              <a:t>start</a:t>
            </a:r>
            <a:r>
              <a:rPr lang="en-US" sz="1100" spc="-40" dirty="0">
                <a:latin typeface="Trebuchet MS"/>
                <a:cs typeface="Trebuchet MS"/>
              </a:rPr>
              <a:t> </a:t>
            </a:r>
            <a:r>
              <a:rPr lang="en-US" sz="1100" spc="-7" dirty="0">
                <a:latin typeface="Trebuchet MS"/>
                <a:cs typeface="Trebuchet MS"/>
              </a:rPr>
              <a:t>there).</a:t>
            </a:r>
            <a:endParaRPr lang="en-US" sz="1100" dirty="0">
              <a:latin typeface="Trebuchet MS"/>
              <a:cs typeface="Trebuchet MS"/>
            </a:endParaRPr>
          </a:p>
          <a:p>
            <a:pPr marL="147316" marR="3426" indent="-139179" algn="just">
              <a:lnSpc>
                <a:spcPct val="102000"/>
              </a:lnSpc>
              <a:spcBef>
                <a:spcPts val="57"/>
              </a:spcBef>
              <a:buFont typeface="Meiryo UI"/>
              <a:buChar char="•"/>
              <a:tabLst>
                <a:tab pos="148172" algn="l"/>
              </a:tabLst>
            </a:pPr>
            <a:r>
              <a:rPr lang="en-US" sz="1100" spc="-13" dirty="0">
                <a:latin typeface="Trebuchet MS"/>
                <a:cs typeface="Trebuchet MS"/>
              </a:rPr>
              <a:t>Consider</a:t>
            </a:r>
            <a:r>
              <a:rPr lang="en-US" sz="1100" spc="-24" dirty="0">
                <a:latin typeface="Trebuchet MS"/>
                <a:cs typeface="Trebuchet MS"/>
              </a:rPr>
              <a:t> </a:t>
            </a:r>
            <a:r>
              <a:rPr lang="en-US" sz="1100" dirty="0">
                <a:latin typeface="Trebuchet MS"/>
                <a:cs typeface="Trebuchet MS"/>
              </a:rPr>
              <a:t>the</a:t>
            </a:r>
            <a:r>
              <a:rPr lang="en-US" sz="1100" spc="-27" dirty="0">
                <a:latin typeface="Trebuchet MS"/>
                <a:cs typeface="Trebuchet MS"/>
              </a:rPr>
              <a:t> </a:t>
            </a:r>
            <a:r>
              <a:rPr lang="en-US" sz="1100" dirty="0">
                <a:latin typeface="Trebuchet MS"/>
                <a:cs typeface="Trebuchet MS"/>
              </a:rPr>
              <a:t>last</a:t>
            </a:r>
            <a:r>
              <a:rPr lang="en-US" sz="1100" spc="-24" dirty="0">
                <a:latin typeface="Trebuchet MS"/>
                <a:cs typeface="Trebuchet MS"/>
              </a:rPr>
              <a:t> </a:t>
            </a:r>
            <a:r>
              <a:rPr lang="en-US" sz="1100" spc="-47" dirty="0">
                <a:latin typeface="Trebuchet MS"/>
                <a:cs typeface="Trebuchet MS"/>
              </a:rPr>
              <a:t>letter</a:t>
            </a:r>
            <a:r>
              <a:rPr lang="en-US" sz="1100" spc="-24"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i="1" spc="101" dirty="0">
                <a:latin typeface="Cambria"/>
                <a:cs typeface="Cambria"/>
              </a:rPr>
              <a:t>s</a:t>
            </a:r>
            <a:r>
              <a:rPr lang="en-US" sz="1100" i="1" spc="61" dirty="0">
                <a:latin typeface="Cambria"/>
                <a:cs typeface="Cambria"/>
              </a:rPr>
              <a:t> </a:t>
            </a:r>
            <a:r>
              <a:rPr lang="en-US" sz="1100" dirty="0">
                <a:latin typeface="Trebuchet MS"/>
                <a:cs typeface="Trebuchet MS"/>
              </a:rPr>
              <a:t>and</a:t>
            </a:r>
            <a:r>
              <a:rPr lang="en-US" sz="1100" spc="-24" dirty="0">
                <a:latin typeface="Trebuchet MS"/>
                <a:cs typeface="Trebuchet MS"/>
              </a:rPr>
              <a:t> </a:t>
            </a:r>
            <a:r>
              <a:rPr lang="en-US" sz="1100" i="1" dirty="0">
                <a:latin typeface="Cambria"/>
                <a:cs typeface="Cambria"/>
              </a:rPr>
              <a:t>t</a:t>
            </a:r>
            <a:r>
              <a:rPr lang="en-US" sz="1100" dirty="0">
                <a:latin typeface="Trebuchet MS"/>
                <a:cs typeface="Trebuchet MS"/>
              </a:rPr>
              <a:t>.</a:t>
            </a:r>
            <a:r>
              <a:rPr lang="en-US" sz="1100" spc="145" dirty="0">
                <a:latin typeface="Trebuchet MS"/>
                <a:cs typeface="Trebuchet MS"/>
              </a:rPr>
              <a:t> </a:t>
            </a:r>
            <a:r>
              <a:rPr lang="en-US" sz="1100" dirty="0">
                <a:latin typeface="Trebuchet MS"/>
                <a:cs typeface="Trebuchet MS"/>
              </a:rPr>
              <a:t>If</a:t>
            </a:r>
            <a:r>
              <a:rPr lang="en-US" sz="1100" spc="-24" dirty="0">
                <a:latin typeface="Trebuchet MS"/>
                <a:cs typeface="Trebuchet MS"/>
              </a:rPr>
              <a:t> </a:t>
            </a:r>
            <a:r>
              <a:rPr lang="en-US" sz="1100" spc="-27" dirty="0">
                <a:latin typeface="Trebuchet MS"/>
                <a:cs typeface="Trebuchet MS"/>
              </a:rPr>
              <a:t>these</a:t>
            </a:r>
            <a:r>
              <a:rPr lang="en-US" sz="1100" spc="-24" dirty="0">
                <a:latin typeface="Trebuchet MS"/>
                <a:cs typeface="Trebuchet MS"/>
              </a:rPr>
              <a:t> are</a:t>
            </a:r>
            <a:r>
              <a:rPr lang="en-US" sz="1100" spc="-20" dirty="0">
                <a:latin typeface="Trebuchet MS"/>
                <a:cs typeface="Trebuchet MS"/>
              </a:rPr>
              <a:t> </a:t>
            </a:r>
            <a:r>
              <a:rPr lang="en-US" sz="1100" dirty="0">
                <a:latin typeface="Trebuchet MS"/>
                <a:cs typeface="Trebuchet MS"/>
              </a:rPr>
              <a:t>the</a:t>
            </a:r>
            <a:r>
              <a:rPr lang="en-US" sz="1100" spc="-27" dirty="0">
                <a:latin typeface="Trebuchet MS"/>
                <a:cs typeface="Trebuchet MS"/>
              </a:rPr>
              <a:t> </a:t>
            </a:r>
            <a:r>
              <a:rPr lang="en-US" sz="1100" spc="-24" dirty="0">
                <a:latin typeface="Trebuchet MS"/>
                <a:cs typeface="Trebuchet MS"/>
              </a:rPr>
              <a:t>same,</a:t>
            </a:r>
            <a:r>
              <a:rPr lang="en-US" sz="1100" spc="-13" dirty="0">
                <a:latin typeface="Trebuchet MS"/>
                <a:cs typeface="Trebuchet MS"/>
              </a:rPr>
              <a:t> </a:t>
            </a:r>
            <a:r>
              <a:rPr lang="en-US" sz="1100" dirty="0">
                <a:latin typeface="Trebuchet MS"/>
                <a:cs typeface="Trebuchet MS"/>
              </a:rPr>
              <a:t>then</a:t>
            </a:r>
            <a:r>
              <a:rPr lang="en-US" sz="1100" spc="-24" dirty="0">
                <a:latin typeface="Trebuchet MS"/>
                <a:cs typeface="Trebuchet MS"/>
              </a:rPr>
              <a:t> </a:t>
            </a:r>
            <a:r>
              <a:rPr lang="en-US" sz="1100" spc="-13" dirty="0">
                <a:latin typeface="Trebuchet MS"/>
                <a:cs typeface="Trebuchet MS"/>
              </a:rPr>
              <a:t>we</a:t>
            </a:r>
            <a:r>
              <a:rPr lang="en-US" sz="1100" spc="-24" dirty="0">
                <a:latin typeface="Trebuchet MS"/>
                <a:cs typeface="Trebuchet MS"/>
              </a:rPr>
              <a:t> </a:t>
            </a:r>
            <a:r>
              <a:rPr lang="en-US" sz="1100" spc="-13" dirty="0">
                <a:latin typeface="Trebuchet MS"/>
                <a:cs typeface="Trebuchet MS"/>
              </a:rPr>
              <a:t>don’t</a:t>
            </a:r>
            <a:r>
              <a:rPr lang="en-US" sz="1100" spc="-27" dirty="0">
                <a:latin typeface="Trebuchet MS"/>
                <a:cs typeface="Trebuchet MS"/>
              </a:rPr>
              <a:t> </a:t>
            </a:r>
            <a:r>
              <a:rPr lang="en-US" sz="1100" spc="-30" dirty="0">
                <a:latin typeface="Trebuchet MS"/>
                <a:cs typeface="Trebuchet MS"/>
              </a:rPr>
              <a:t>need</a:t>
            </a:r>
            <a:r>
              <a:rPr lang="en-US" sz="1100" spc="-24"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spc="-13" dirty="0">
                <a:latin typeface="Trebuchet MS"/>
                <a:cs typeface="Trebuchet MS"/>
              </a:rPr>
              <a:t>edit</a:t>
            </a:r>
            <a:r>
              <a:rPr lang="en-US" sz="1100" spc="-24" dirty="0">
                <a:latin typeface="Trebuchet MS"/>
                <a:cs typeface="Trebuchet MS"/>
              </a:rPr>
              <a:t> </a:t>
            </a:r>
            <a:r>
              <a:rPr lang="en-US" sz="1100" spc="-27" dirty="0">
                <a:latin typeface="Trebuchet MS"/>
                <a:cs typeface="Trebuchet MS"/>
              </a:rPr>
              <a:t>these</a:t>
            </a:r>
            <a:r>
              <a:rPr lang="en-US" sz="1100" spc="-24" dirty="0">
                <a:latin typeface="Trebuchet MS"/>
                <a:cs typeface="Trebuchet MS"/>
              </a:rPr>
              <a:t> </a:t>
            </a:r>
            <a:r>
              <a:rPr lang="en-US" sz="1100" spc="-40" dirty="0">
                <a:latin typeface="Trebuchet MS"/>
                <a:cs typeface="Trebuchet MS"/>
              </a:rPr>
              <a:t>letters,</a:t>
            </a:r>
            <a:r>
              <a:rPr lang="en-US" sz="1100" spc="-13" dirty="0">
                <a:latin typeface="Trebuchet MS"/>
                <a:cs typeface="Trebuchet MS"/>
              </a:rPr>
              <a:t> </a:t>
            </a:r>
            <a:r>
              <a:rPr lang="en-US" sz="1100" spc="-17" dirty="0">
                <a:latin typeface="Trebuchet MS"/>
                <a:cs typeface="Trebuchet MS"/>
              </a:rPr>
              <a:t>and 	</a:t>
            </a:r>
            <a:r>
              <a:rPr lang="en-US" sz="1100" spc="-81" dirty="0">
                <a:latin typeface="Trebuchet MS"/>
                <a:cs typeface="Trebuchet MS"/>
              </a:rPr>
              <a:t>we</a:t>
            </a:r>
            <a:r>
              <a:rPr lang="en-US" sz="1100" spc="-3" dirty="0">
                <a:latin typeface="Trebuchet MS"/>
                <a:cs typeface="Trebuchet MS"/>
              </a:rPr>
              <a:t> </a:t>
            </a:r>
            <a:r>
              <a:rPr lang="en-US" sz="1100" spc="-7" dirty="0">
                <a:latin typeface="Trebuchet MS"/>
                <a:cs typeface="Trebuchet MS"/>
              </a:rPr>
              <a:t>can</a:t>
            </a:r>
            <a:r>
              <a:rPr lang="en-US" sz="1100" spc="-74" dirty="0">
                <a:latin typeface="Trebuchet MS"/>
                <a:cs typeface="Trebuchet MS"/>
              </a:rPr>
              <a:t> </a:t>
            </a:r>
            <a:r>
              <a:rPr lang="en-US" sz="1100" spc="-54" dirty="0">
                <a:latin typeface="Trebuchet MS"/>
                <a:cs typeface="Trebuchet MS"/>
              </a:rPr>
              <a:t>proceed</a:t>
            </a:r>
            <a:r>
              <a:rPr lang="en-US" sz="1100" spc="-27" dirty="0">
                <a:latin typeface="Trebuchet MS"/>
                <a:cs typeface="Trebuchet MS"/>
              </a:rPr>
              <a:t> </a:t>
            </a:r>
            <a:r>
              <a:rPr lang="en-US" sz="1100" dirty="0">
                <a:latin typeface="Trebuchet MS"/>
                <a:cs typeface="Trebuchet MS"/>
              </a:rPr>
              <a:t>to</a:t>
            </a:r>
            <a:r>
              <a:rPr lang="en-US" sz="1100" spc="-81" dirty="0">
                <a:latin typeface="Trebuchet MS"/>
                <a:cs typeface="Trebuchet MS"/>
              </a:rPr>
              <a:t> </a:t>
            </a:r>
            <a:r>
              <a:rPr lang="en-US" sz="1100" spc="-27" dirty="0">
                <a:latin typeface="Trebuchet MS"/>
                <a:cs typeface="Trebuchet MS"/>
              </a:rPr>
              <a:t>the</a:t>
            </a:r>
            <a:r>
              <a:rPr lang="en-US" sz="1100" spc="-30" dirty="0">
                <a:latin typeface="Trebuchet MS"/>
                <a:cs typeface="Trebuchet MS"/>
              </a:rPr>
              <a:t> </a:t>
            </a:r>
            <a:r>
              <a:rPr lang="en-US" sz="1100" spc="-47" dirty="0">
                <a:latin typeface="Trebuchet MS"/>
                <a:cs typeface="Trebuchet MS"/>
              </a:rPr>
              <a:t>second-</a:t>
            </a:r>
            <a:r>
              <a:rPr lang="en-US" sz="1100" spc="-44" dirty="0">
                <a:latin typeface="Trebuchet MS"/>
                <a:cs typeface="Trebuchet MS"/>
              </a:rPr>
              <a:t>to-</a:t>
            </a:r>
            <a:r>
              <a:rPr lang="en-US" sz="1100" spc="-13" dirty="0">
                <a:latin typeface="Trebuchet MS"/>
                <a:cs typeface="Trebuchet MS"/>
              </a:rPr>
              <a:t>last</a:t>
            </a:r>
            <a:r>
              <a:rPr lang="en-US" sz="1100" spc="-34" dirty="0">
                <a:latin typeface="Trebuchet MS"/>
                <a:cs typeface="Trebuchet MS"/>
              </a:rPr>
              <a:t> letters.</a:t>
            </a:r>
            <a:r>
              <a:rPr lang="en-US" sz="1100" spc="77" dirty="0">
                <a:latin typeface="Trebuchet MS"/>
                <a:cs typeface="Trebuchet MS"/>
              </a:rPr>
              <a:t> </a:t>
            </a:r>
            <a:r>
              <a:rPr lang="en-US" sz="1100" dirty="0">
                <a:latin typeface="Trebuchet MS"/>
                <a:cs typeface="Trebuchet MS"/>
              </a:rPr>
              <a:t>If</a:t>
            </a:r>
            <a:r>
              <a:rPr lang="en-US" sz="1100" spc="-34" dirty="0">
                <a:latin typeface="Trebuchet MS"/>
                <a:cs typeface="Trebuchet MS"/>
              </a:rPr>
              <a:t> </a:t>
            </a:r>
            <a:r>
              <a:rPr lang="en-US" sz="1100" spc="-27" dirty="0">
                <a:latin typeface="Trebuchet MS"/>
                <a:cs typeface="Trebuchet MS"/>
              </a:rPr>
              <a:t>they</a:t>
            </a:r>
            <a:r>
              <a:rPr lang="en-US" sz="1100" spc="-30" dirty="0">
                <a:latin typeface="Trebuchet MS"/>
                <a:cs typeface="Trebuchet MS"/>
              </a:rPr>
              <a:t> </a:t>
            </a:r>
            <a:r>
              <a:rPr lang="en-US" sz="1100" spc="-61" dirty="0">
                <a:latin typeface="Trebuchet MS"/>
                <a:cs typeface="Trebuchet MS"/>
              </a:rPr>
              <a:t>are</a:t>
            </a:r>
            <a:r>
              <a:rPr lang="en-US" sz="1100" spc="-20" dirty="0">
                <a:latin typeface="Trebuchet MS"/>
                <a:cs typeface="Trebuchet MS"/>
              </a:rPr>
              <a:t> </a:t>
            </a:r>
            <a:r>
              <a:rPr lang="en-US" sz="1100" spc="-64" dirty="0">
                <a:latin typeface="Trebuchet MS"/>
                <a:cs typeface="Trebuchet MS"/>
              </a:rPr>
              <a:t>different,</a:t>
            </a:r>
            <a:r>
              <a:rPr lang="en-US" sz="1100" spc="-17" dirty="0">
                <a:latin typeface="Trebuchet MS"/>
                <a:cs typeface="Trebuchet MS"/>
              </a:rPr>
              <a:t> </a:t>
            </a:r>
            <a:r>
              <a:rPr lang="en-US" sz="1100" spc="-27" dirty="0">
                <a:latin typeface="Trebuchet MS"/>
                <a:cs typeface="Trebuchet MS"/>
              </a:rPr>
              <a:t>then</a:t>
            </a:r>
            <a:r>
              <a:rPr lang="en-US" sz="1100" spc="-30" dirty="0">
                <a:latin typeface="Trebuchet MS"/>
                <a:cs typeface="Trebuchet MS"/>
              </a:rPr>
              <a:t> </a:t>
            </a:r>
            <a:r>
              <a:rPr lang="en-US" sz="1100" spc="-81" dirty="0">
                <a:latin typeface="Trebuchet MS"/>
                <a:cs typeface="Trebuchet MS"/>
              </a:rPr>
              <a:t>we</a:t>
            </a:r>
            <a:r>
              <a:rPr lang="en-US" sz="1100" dirty="0">
                <a:latin typeface="Trebuchet MS"/>
                <a:cs typeface="Trebuchet MS"/>
              </a:rPr>
              <a:t> </a:t>
            </a:r>
            <a:r>
              <a:rPr lang="en-US" sz="1100" spc="-24" dirty="0">
                <a:latin typeface="Trebuchet MS"/>
                <a:cs typeface="Trebuchet MS"/>
              </a:rPr>
              <a:t>have</a:t>
            </a:r>
            <a:r>
              <a:rPr lang="en-US" sz="1100" spc="-34" dirty="0">
                <a:latin typeface="Trebuchet MS"/>
                <a:cs typeface="Trebuchet MS"/>
              </a:rPr>
              <a:t> </a:t>
            </a:r>
            <a:r>
              <a:rPr lang="en-US" sz="1100" spc="-54" dirty="0">
                <a:latin typeface="Trebuchet MS"/>
                <a:cs typeface="Trebuchet MS"/>
              </a:rPr>
              <a:t>three</a:t>
            </a:r>
            <a:r>
              <a:rPr lang="en-US" sz="1100" spc="-27" dirty="0">
                <a:latin typeface="Trebuchet MS"/>
                <a:cs typeface="Trebuchet MS"/>
              </a:rPr>
              <a:t> </a:t>
            </a:r>
            <a:r>
              <a:rPr lang="en-US" sz="1100" spc="-24" dirty="0">
                <a:latin typeface="Trebuchet MS"/>
                <a:cs typeface="Trebuchet MS"/>
              </a:rPr>
              <a:t>choices.</a:t>
            </a:r>
            <a:r>
              <a:rPr lang="en-US" sz="1100" spc="74" dirty="0">
                <a:latin typeface="Trebuchet MS"/>
                <a:cs typeface="Trebuchet MS"/>
              </a:rPr>
              <a:t> </a:t>
            </a:r>
            <a:r>
              <a:rPr lang="en-US" sz="1100" dirty="0">
                <a:latin typeface="Trebuchet MS"/>
                <a:cs typeface="Trebuchet MS"/>
              </a:rPr>
              <a:t>(</a:t>
            </a:r>
            <a:r>
              <a:rPr lang="en-US" sz="1100" dirty="0" err="1">
                <a:latin typeface="Trebuchet MS"/>
                <a:cs typeface="Trebuchet MS"/>
              </a:rPr>
              <a:t>i</a:t>
            </a:r>
            <a:r>
              <a:rPr lang="en-US" sz="1100" dirty="0">
                <a:latin typeface="Trebuchet MS"/>
                <a:cs typeface="Trebuchet MS"/>
              </a:rPr>
              <a:t>)</a:t>
            </a:r>
            <a:r>
              <a:rPr lang="en-US" sz="1100" spc="-30" dirty="0">
                <a:latin typeface="Trebuchet MS"/>
                <a:cs typeface="Trebuchet MS"/>
              </a:rPr>
              <a:t> </a:t>
            </a:r>
            <a:r>
              <a:rPr lang="en-US" sz="1100" dirty="0">
                <a:latin typeface="Trebuchet MS"/>
                <a:cs typeface="Trebuchet MS"/>
              </a:rPr>
              <a:t>We</a:t>
            </a:r>
            <a:r>
              <a:rPr lang="en-US" sz="1100" spc="-30" dirty="0">
                <a:latin typeface="Trebuchet MS"/>
                <a:cs typeface="Trebuchet MS"/>
              </a:rPr>
              <a:t> </a:t>
            </a:r>
            <a:r>
              <a:rPr lang="en-US" sz="1100" spc="-17" dirty="0">
                <a:latin typeface="Trebuchet MS"/>
                <a:cs typeface="Trebuchet MS"/>
              </a:rPr>
              <a:t>can 	</a:t>
            </a:r>
            <a:r>
              <a:rPr lang="en-US" sz="1100" spc="-30" dirty="0">
                <a:latin typeface="Trebuchet MS"/>
                <a:cs typeface="Trebuchet MS"/>
              </a:rPr>
              <a:t>substitute</a:t>
            </a:r>
            <a:r>
              <a:rPr lang="en-US" sz="1100" spc="-27" dirty="0">
                <a:latin typeface="Trebuchet MS"/>
                <a:cs typeface="Trebuchet MS"/>
              </a:rPr>
              <a:t> </a:t>
            </a:r>
            <a:r>
              <a:rPr lang="en-US" sz="1100" spc="-20" dirty="0">
                <a:latin typeface="Trebuchet MS"/>
                <a:cs typeface="Trebuchet MS"/>
              </a:rPr>
              <a:t>the </a:t>
            </a:r>
            <a:r>
              <a:rPr lang="en-US" sz="1100" spc="-13" dirty="0">
                <a:latin typeface="Trebuchet MS"/>
                <a:cs typeface="Trebuchet MS"/>
              </a:rPr>
              <a:t>last</a:t>
            </a:r>
            <a:r>
              <a:rPr lang="en-US" sz="1100" spc="-20" dirty="0">
                <a:latin typeface="Trebuchet MS"/>
                <a:cs typeface="Trebuchet MS"/>
              </a:rPr>
              <a:t> </a:t>
            </a:r>
            <a:r>
              <a:rPr lang="en-US" sz="1100" spc="-54" dirty="0">
                <a:latin typeface="Trebuchet MS"/>
                <a:cs typeface="Trebuchet MS"/>
              </a:rPr>
              <a:t>letter</a:t>
            </a:r>
            <a:r>
              <a:rPr lang="en-US" sz="1100" spc="-24"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i="1" spc="101" dirty="0">
                <a:latin typeface="Cambria"/>
                <a:cs typeface="Cambria"/>
              </a:rPr>
              <a:t>s</a:t>
            </a:r>
            <a:r>
              <a:rPr lang="en-US" sz="1100" i="1" spc="67" dirty="0">
                <a:latin typeface="Cambria"/>
                <a:cs typeface="Cambria"/>
              </a:rPr>
              <a:t> </a:t>
            </a:r>
            <a:r>
              <a:rPr lang="en-US" sz="1100" spc="-7" dirty="0">
                <a:latin typeface="Trebuchet MS"/>
                <a:cs typeface="Trebuchet MS"/>
              </a:rPr>
              <a:t>with</a:t>
            </a:r>
            <a:r>
              <a:rPr lang="en-US" sz="1100" spc="-24" dirty="0">
                <a:latin typeface="Trebuchet MS"/>
                <a:cs typeface="Trebuchet MS"/>
              </a:rPr>
              <a:t> </a:t>
            </a:r>
            <a:r>
              <a:rPr lang="en-US" sz="1100" spc="-20" dirty="0">
                <a:latin typeface="Trebuchet MS"/>
                <a:cs typeface="Trebuchet MS"/>
              </a:rPr>
              <a:t>the </a:t>
            </a:r>
            <a:r>
              <a:rPr lang="en-US" sz="1100" spc="-13" dirty="0">
                <a:latin typeface="Trebuchet MS"/>
                <a:cs typeface="Trebuchet MS"/>
              </a:rPr>
              <a:t>last</a:t>
            </a:r>
            <a:r>
              <a:rPr lang="en-US" sz="1100" spc="-24" dirty="0">
                <a:latin typeface="Trebuchet MS"/>
                <a:cs typeface="Trebuchet MS"/>
              </a:rPr>
              <a:t> </a:t>
            </a:r>
            <a:r>
              <a:rPr lang="en-US" sz="1100" spc="-54" dirty="0">
                <a:latin typeface="Trebuchet MS"/>
                <a:cs typeface="Trebuchet MS"/>
              </a:rPr>
              <a:t>letter</a:t>
            </a:r>
            <a:r>
              <a:rPr lang="en-US" sz="1100" spc="-20"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i="1" dirty="0">
                <a:latin typeface="Cambria"/>
                <a:cs typeface="Cambria"/>
              </a:rPr>
              <a:t>t</a:t>
            </a:r>
            <a:r>
              <a:rPr lang="en-US" sz="1100" dirty="0">
                <a:latin typeface="Trebuchet MS"/>
                <a:cs typeface="Trebuchet MS"/>
              </a:rPr>
              <a:t>.</a:t>
            </a:r>
            <a:r>
              <a:rPr lang="en-US" sz="1100" spc="91" dirty="0">
                <a:latin typeface="Trebuchet MS"/>
                <a:cs typeface="Trebuchet MS"/>
              </a:rPr>
              <a:t> </a:t>
            </a:r>
            <a:r>
              <a:rPr lang="en-US" sz="1100" dirty="0">
                <a:latin typeface="Trebuchet MS"/>
                <a:cs typeface="Trebuchet MS"/>
              </a:rPr>
              <a:t>(ii)</a:t>
            </a:r>
            <a:r>
              <a:rPr lang="en-US" sz="1100" spc="-20" dirty="0">
                <a:latin typeface="Trebuchet MS"/>
                <a:cs typeface="Trebuchet MS"/>
              </a:rPr>
              <a:t> </a:t>
            </a:r>
            <a:r>
              <a:rPr lang="en-US" sz="1100" dirty="0">
                <a:latin typeface="Trebuchet MS"/>
                <a:cs typeface="Trebuchet MS"/>
              </a:rPr>
              <a:t>We</a:t>
            </a:r>
            <a:r>
              <a:rPr lang="en-US" sz="1100" spc="-20" dirty="0">
                <a:latin typeface="Trebuchet MS"/>
                <a:cs typeface="Trebuchet MS"/>
              </a:rPr>
              <a:t> </a:t>
            </a:r>
            <a:r>
              <a:rPr lang="en-US" sz="1100" dirty="0">
                <a:latin typeface="Trebuchet MS"/>
                <a:cs typeface="Trebuchet MS"/>
              </a:rPr>
              <a:t>can</a:t>
            </a:r>
            <a:r>
              <a:rPr lang="en-US" sz="1100" spc="-20" dirty="0">
                <a:latin typeface="Trebuchet MS"/>
                <a:cs typeface="Trebuchet MS"/>
              </a:rPr>
              <a:t> </a:t>
            </a:r>
            <a:r>
              <a:rPr lang="en-US" sz="1100" spc="-64" dirty="0">
                <a:latin typeface="Trebuchet MS"/>
                <a:cs typeface="Trebuchet MS"/>
              </a:rPr>
              <a:t>delete</a:t>
            </a:r>
            <a:r>
              <a:rPr lang="en-US" sz="1100" spc="-20" dirty="0">
                <a:latin typeface="Trebuchet MS"/>
                <a:cs typeface="Trebuchet MS"/>
              </a:rPr>
              <a:t> the </a:t>
            </a:r>
            <a:r>
              <a:rPr lang="en-US" sz="1100" spc="-13" dirty="0">
                <a:latin typeface="Trebuchet MS"/>
                <a:cs typeface="Trebuchet MS"/>
              </a:rPr>
              <a:t>last</a:t>
            </a:r>
            <a:r>
              <a:rPr lang="en-US" sz="1100" spc="-20" dirty="0">
                <a:latin typeface="Trebuchet MS"/>
                <a:cs typeface="Trebuchet MS"/>
              </a:rPr>
              <a:t> </a:t>
            </a:r>
            <a:r>
              <a:rPr lang="en-US" sz="1100" spc="-54" dirty="0">
                <a:latin typeface="Trebuchet MS"/>
                <a:cs typeface="Trebuchet MS"/>
              </a:rPr>
              <a:t>letter</a:t>
            </a:r>
            <a:r>
              <a:rPr lang="en-US" sz="1100" spc="-20" dirty="0">
                <a:latin typeface="Trebuchet MS"/>
                <a:cs typeface="Trebuchet MS"/>
              </a:rPr>
              <a:t> </a:t>
            </a:r>
            <a:r>
              <a:rPr lang="en-US" sz="1100" dirty="0">
                <a:latin typeface="Trebuchet MS"/>
                <a:cs typeface="Trebuchet MS"/>
              </a:rPr>
              <a:t>of</a:t>
            </a:r>
            <a:r>
              <a:rPr lang="en-US" sz="1100" spc="-20" dirty="0">
                <a:latin typeface="Trebuchet MS"/>
                <a:cs typeface="Trebuchet MS"/>
              </a:rPr>
              <a:t> </a:t>
            </a:r>
            <a:r>
              <a:rPr lang="en-US" sz="1100" i="1" dirty="0">
                <a:latin typeface="Cambria"/>
                <a:cs typeface="Cambria"/>
              </a:rPr>
              <a:t>s</a:t>
            </a:r>
            <a:r>
              <a:rPr lang="en-US" sz="1100" dirty="0">
                <a:latin typeface="Trebuchet MS"/>
                <a:cs typeface="Trebuchet MS"/>
              </a:rPr>
              <a:t>.</a:t>
            </a:r>
            <a:r>
              <a:rPr lang="en-US" sz="1100" spc="91" dirty="0">
                <a:latin typeface="Trebuchet MS"/>
                <a:cs typeface="Trebuchet MS"/>
              </a:rPr>
              <a:t> </a:t>
            </a:r>
            <a:r>
              <a:rPr lang="en-US" sz="1100" dirty="0">
                <a:latin typeface="Trebuchet MS"/>
                <a:cs typeface="Trebuchet MS"/>
              </a:rPr>
              <a:t>(iii)</a:t>
            </a:r>
            <a:r>
              <a:rPr lang="en-US" sz="1100" spc="-20" dirty="0">
                <a:latin typeface="Trebuchet MS"/>
                <a:cs typeface="Trebuchet MS"/>
              </a:rPr>
              <a:t> </a:t>
            </a:r>
            <a:r>
              <a:rPr lang="en-US" sz="1100" dirty="0">
                <a:latin typeface="Trebuchet MS"/>
                <a:cs typeface="Trebuchet MS"/>
              </a:rPr>
              <a:t>We</a:t>
            </a:r>
            <a:r>
              <a:rPr lang="en-US" sz="1100" spc="-20" dirty="0">
                <a:latin typeface="Trebuchet MS"/>
                <a:cs typeface="Trebuchet MS"/>
              </a:rPr>
              <a:t> </a:t>
            </a:r>
            <a:r>
              <a:rPr lang="en-US" sz="1100" spc="-17" dirty="0">
                <a:latin typeface="Trebuchet MS"/>
                <a:cs typeface="Trebuchet MS"/>
              </a:rPr>
              <a:t>can 	</a:t>
            </a:r>
            <a:r>
              <a:rPr lang="en-US" sz="1100" spc="-37" dirty="0">
                <a:latin typeface="Trebuchet MS"/>
                <a:cs typeface="Trebuchet MS"/>
              </a:rPr>
              <a:t>insert</a:t>
            </a:r>
            <a:r>
              <a:rPr lang="en-US" sz="1100" spc="-40"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13" dirty="0">
                <a:latin typeface="Trebuchet MS"/>
                <a:cs typeface="Trebuchet MS"/>
              </a:rPr>
              <a:t>last</a:t>
            </a:r>
            <a:r>
              <a:rPr lang="en-US" sz="1100" spc="-30" dirty="0">
                <a:latin typeface="Trebuchet MS"/>
                <a:cs typeface="Trebuchet MS"/>
              </a:rPr>
              <a:t> </a:t>
            </a:r>
            <a:r>
              <a:rPr lang="en-US" sz="1100" spc="-57" dirty="0">
                <a:latin typeface="Trebuchet MS"/>
                <a:cs typeface="Trebuchet MS"/>
              </a:rPr>
              <a:t>letter</a:t>
            </a:r>
            <a:r>
              <a:rPr lang="en-US" sz="1100" spc="-24" dirty="0">
                <a:latin typeface="Trebuchet MS"/>
                <a:cs typeface="Trebuchet MS"/>
              </a:rPr>
              <a:t> </a:t>
            </a:r>
            <a:r>
              <a:rPr lang="en-US" sz="1100" dirty="0">
                <a:latin typeface="Trebuchet MS"/>
                <a:cs typeface="Trebuchet MS"/>
              </a:rPr>
              <a:t>of</a:t>
            </a:r>
            <a:r>
              <a:rPr lang="en-US" sz="1100" spc="-27" dirty="0">
                <a:latin typeface="Trebuchet MS"/>
                <a:cs typeface="Trebuchet MS"/>
              </a:rPr>
              <a:t> </a:t>
            </a:r>
            <a:r>
              <a:rPr lang="en-US" sz="1100" i="1" dirty="0">
                <a:latin typeface="Cambria"/>
                <a:cs typeface="Cambria"/>
              </a:rPr>
              <a:t>t</a:t>
            </a:r>
            <a:r>
              <a:rPr lang="en-US" sz="1100" i="1" spc="54" dirty="0">
                <a:latin typeface="Cambria"/>
                <a:cs typeface="Cambria"/>
              </a:rPr>
              <a:t> </a:t>
            </a:r>
            <a:r>
              <a:rPr lang="en-US" sz="1100" dirty="0">
                <a:latin typeface="Trebuchet MS"/>
                <a:cs typeface="Trebuchet MS"/>
              </a:rPr>
              <a:t>at</a:t>
            </a:r>
            <a:r>
              <a:rPr lang="en-US" sz="1100" spc="-34"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24" dirty="0">
                <a:latin typeface="Trebuchet MS"/>
                <a:cs typeface="Trebuchet MS"/>
              </a:rPr>
              <a:t>end</a:t>
            </a:r>
            <a:r>
              <a:rPr lang="en-US" sz="1100" spc="-30"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i="1" spc="-17" dirty="0">
                <a:latin typeface="Cambria"/>
                <a:cs typeface="Cambria"/>
              </a:rPr>
              <a:t>s</a:t>
            </a:r>
            <a:r>
              <a:rPr lang="en-US" sz="1100" spc="-17" dirty="0">
                <a:latin typeface="Trebuchet MS"/>
                <a:cs typeface="Trebuchet MS"/>
              </a:rPr>
              <a:t>.</a:t>
            </a:r>
            <a:endParaRPr lang="en-US" sz="1100" dirty="0">
              <a:latin typeface="Trebuchet MS"/>
              <a:cs typeface="Trebuchet MS"/>
            </a:endParaRPr>
          </a:p>
          <a:p>
            <a:pPr marL="147744" indent="-139179" algn="just">
              <a:lnSpc>
                <a:spcPts val="1103"/>
              </a:lnSpc>
              <a:buFont typeface="Meiryo UI"/>
              <a:buChar char="•"/>
              <a:tabLst>
                <a:tab pos="147744" algn="l"/>
              </a:tabLst>
            </a:pPr>
            <a:r>
              <a:rPr lang="en-US" sz="1100" dirty="0">
                <a:latin typeface="Trebuchet MS"/>
                <a:cs typeface="Trebuchet MS"/>
              </a:rPr>
              <a:t>In</a:t>
            </a:r>
            <a:r>
              <a:rPr lang="en-US" sz="1100" spc="-34" dirty="0">
                <a:latin typeface="Trebuchet MS"/>
                <a:cs typeface="Trebuchet MS"/>
              </a:rPr>
              <a:t> </a:t>
            </a:r>
            <a:r>
              <a:rPr lang="en-US" sz="1100" spc="-37" dirty="0">
                <a:latin typeface="Trebuchet MS"/>
                <a:cs typeface="Trebuchet MS"/>
              </a:rPr>
              <a:t>each</a:t>
            </a:r>
            <a:r>
              <a:rPr lang="en-US" sz="1100" spc="-24" dirty="0">
                <a:latin typeface="Trebuchet MS"/>
                <a:cs typeface="Trebuchet MS"/>
              </a:rPr>
              <a:t> </a:t>
            </a:r>
            <a:r>
              <a:rPr lang="en-US" sz="1100" dirty="0">
                <a:latin typeface="Trebuchet MS"/>
                <a:cs typeface="Trebuchet MS"/>
              </a:rPr>
              <a:t>of</a:t>
            </a:r>
            <a:r>
              <a:rPr lang="en-US" sz="1100" spc="-24" dirty="0">
                <a:latin typeface="Trebuchet MS"/>
                <a:cs typeface="Trebuchet MS"/>
              </a:rPr>
              <a:t> those </a:t>
            </a:r>
            <a:r>
              <a:rPr lang="en-US" sz="1100" spc="-44" dirty="0">
                <a:latin typeface="Trebuchet MS"/>
                <a:cs typeface="Trebuchet MS"/>
              </a:rPr>
              <a:t>cases,</a:t>
            </a:r>
            <a:r>
              <a:rPr lang="en-US" sz="1100" spc="-24" dirty="0">
                <a:latin typeface="Trebuchet MS"/>
                <a:cs typeface="Trebuchet MS"/>
              </a:rPr>
              <a:t> </a:t>
            </a:r>
            <a:r>
              <a:rPr lang="en-US" sz="1100" spc="-67" dirty="0">
                <a:latin typeface="Trebuchet MS"/>
                <a:cs typeface="Trebuchet MS"/>
              </a:rPr>
              <a:t>we</a:t>
            </a:r>
            <a:r>
              <a:rPr lang="en-US" sz="1100" spc="-13" dirty="0">
                <a:latin typeface="Trebuchet MS"/>
                <a:cs typeface="Trebuchet MS"/>
              </a:rPr>
              <a:t> </a:t>
            </a:r>
            <a:r>
              <a:rPr lang="en-US" sz="1100" dirty="0">
                <a:latin typeface="Trebuchet MS"/>
                <a:cs typeface="Trebuchet MS"/>
              </a:rPr>
              <a:t>can</a:t>
            </a:r>
            <a:r>
              <a:rPr lang="en-US" sz="1100" spc="-24" dirty="0">
                <a:latin typeface="Trebuchet MS"/>
                <a:cs typeface="Trebuchet MS"/>
              </a:rPr>
              <a:t> </a:t>
            </a:r>
            <a:r>
              <a:rPr lang="en-US" sz="1100" spc="-51" dirty="0">
                <a:latin typeface="Trebuchet MS"/>
                <a:cs typeface="Trebuchet MS"/>
              </a:rPr>
              <a:t>reduce</a:t>
            </a:r>
            <a:r>
              <a:rPr lang="en-US" sz="1100" spc="-24" dirty="0">
                <a:latin typeface="Trebuchet MS"/>
                <a:cs typeface="Trebuchet MS"/>
              </a:rPr>
              <a:t> the </a:t>
            </a:r>
            <a:r>
              <a:rPr lang="en-US" sz="1100" spc="-47" dirty="0">
                <a:latin typeface="Trebuchet MS"/>
                <a:cs typeface="Trebuchet MS"/>
              </a:rPr>
              <a:t>problem</a:t>
            </a:r>
            <a:r>
              <a:rPr lang="en-US" sz="1100" spc="-20" dirty="0">
                <a:latin typeface="Trebuchet MS"/>
                <a:cs typeface="Trebuchet MS"/>
              </a:rPr>
              <a:t> </a:t>
            </a:r>
            <a:r>
              <a:rPr lang="en-US" sz="1100" spc="-7" dirty="0">
                <a:latin typeface="Trebuchet MS"/>
                <a:cs typeface="Trebuchet MS"/>
              </a:rPr>
              <a:t>into</a:t>
            </a:r>
            <a:r>
              <a:rPr lang="en-US" sz="1100" spc="-27"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44" dirty="0">
                <a:latin typeface="Trebuchet MS"/>
                <a:cs typeface="Trebuchet MS"/>
              </a:rPr>
              <a:t>smaller</a:t>
            </a:r>
            <a:r>
              <a:rPr lang="en-US" sz="1100" spc="-24" dirty="0">
                <a:latin typeface="Trebuchet MS"/>
                <a:cs typeface="Trebuchet MS"/>
              </a:rPr>
              <a:t> </a:t>
            </a:r>
            <a:r>
              <a:rPr lang="en-US" sz="1100" spc="-51" dirty="0">
                <a:latin typeface="Trebuchet MS"/>
                <a:cs typeface="Trebuchet MS"/>
              </a:rPr>
              <a:t>problem,</a:t>
            </a:r>
            <a:r>
              <a:rPr lang="en-US" sz="1100" spc="-24" dirty="0">
                <a:latin typeface="Trebuchet MS"/>
                <a:cs typeface="Trebuchet MS"/>
              </a:rPr>
              <a:t> </a:t>
            </a:r>
            <a:r>
              <a:rPr lang="en-US" sz="1100" dirty="0">
                <a:latin typeface="Trebuchet MS"/>
                <a:cs typeface="Trebuchet MS"/>
              </a:rPr>
              <a:t>but</a:t>
            </a:r>
            <a:r>
              <a:rPr lang="en-US" sz="1100" spc="-27" dirty="0">
                <a:latin typeface="Trebuchet MS"/>
                <a:cs typeface="Trebuchet MS"/>
              </a:rPr>
              <a:t> </a:t>
            </a:r>
            <a:r>
              <a:rPr lang="en-US" sz="1100" spc="-20" dirty="0">
                <a:latin typeface="Trebuchet MS"/>
                <a:cs typeface="Trebuchet MS"/>
              </a:rPr>
              <a:t>which </a:t>
            </a:r>
            <a:r>
              <a:rPr lang="en-US" sz="1100" dirty="0">
                <a:latin typeface="Trebuchet MS"/>
                <a:cs typeface="Trebuchet MS"/>
              </a:rPr>
              <a:t>one?</a:t>
            </a:r>
            <a:r>
              <a:rPr lang="en-US" sz="1100" spc="77" dirty="0">
                <a:latin typeface="Trebuchet MS"/>
                <a:cs typeface="Trebuchet MS"/>
              </a:rPr>
              <a:t> </a:t>
            </a:r>
            <a:r>
              <a:rPr lang="en-US" sz="1100" dirty="0">
                <a:latin typeface="Trebuchet MS"/>
                <a:cs typeface="Trebuchet MS"/>
              </a:rPr>
              <a:t>We</a:t>
            </a:r>
            <a:r>
              <a:rPr lang="en-US" sz="1100" spc="-24" dirty="0">
                <a:latin typeface="Trebuchet MS"/>
                <a:cs typeface="Trebuchet MS"/>
              </a:rPr>
              <a:t> </a:t>
            </a:r>
            <a:r>
              <a:rPr lang="en-US" sz="1100" spc="-20" dirty="0">
                <a:latin typeface="Trebuchet MS"/>
                <a:cs typeface="Trebuchet MS"/>
              </a:rPr>
              <a:t>simply</a:t>
            </a:r>
            <a:r>
              <a:rPr lang="en-US" sz="1100" spc="-24" dirty="0">
                <a:latin typeface="Trebuchet MS"/>
                <a:cs typeface="Trebuchet MS"/>
              </a:rPr>
              <a:t> </a:t>
            </a:r>
            <a:r>
              <a:rPr lang="en-US" sz="1100" spc="-17" dirty="0">
                <a:latin typeface="Trebuchet MS"/>
                <a:cs typeface="Trebuchet MS"/>
              </a:rPr>
              <a:t>try</a:t>
            </a:r>
            <a:endParaRPr lang="en-US" sz="1100" dirty="0">
              <a:latin typeface="Trebuchet MS"/>
              <a:cs typeface="Trebuchet MS"/>
            </a:endParaRPr>
          </a:p>
          <a:p>
            <a:pPr marL="148172" algn="just">
              <a:spcBef>
                <a:spcPts val="27"/>
              </a:spcBef>
            </a:pPr>
            <a:r>
              <a:rPr lang="en-US" sz="1100" spc="-24" dirty="0">
                <a:latin typeface="Trebuchet MS"/>
                <a:cs typeface="Trebuchet MS"/>
              </a:rPr>
              <a:t>all</a:t>
            </a:r>
            <a:r>
              <a:rPr lang="en-US" sz="1100" spc="-51" dirty="0">
                <a:latin typeface="Trebuchet MS"/>
                <a:cs typeface="Trebuchet MS"/>
              </a:rPr>
              <a:t> </a:t>
            </a:r>
            <a:r>
              <a:rPr lang="en-US" sz="1100" dirty="0">
                <a:latin typeface="Trebuchet MS"/>
                <a:cs typeface="Trebuchet MS"/>
              </a:rPr>
              <a:t>of</a:t>
            </a:r>
            <a:r>
              <a:rPr lang="en-US" sz="1100" spc="-47" dirty="0">
                <a:latin typeface="Trebuchet MS"/>
                <a:cs typeface="Trebuchet MS"/>
              </a:rPr>
              <a:t> </a:t>
            </a:r>
            <a:r>
              <a:rPr lang="en-US" sz="1100" spc="-24" dirty="0">
                <a:latin typeface="Trebuchet MS"/>
                <a:cs typeface="Trebuchet MS"/>
              </a:rPr>
              <a:t>them</a:t>
            </a:r>
            <a:r>
              <a:rPr lang="en-US" sz="1100" spc="-47" dirty="0">
                <a:latin typeface="Trebuchet MS"/>
                <a:cs typeface="Trebuchet MS"/>
              </a:rPr>
              <a:t> </a:t>
            </a:r>
            <a:r>
              <a:rPr lang="en-US" sz="1100" dirty="0">
                <a:latin typeface="Trebuchet MS"/>
                <a:cs typeface="Trebuchet MS"/>
              </a:rPr>
              <a:t>and</a:t>
            </a:r>
            <a:r>
              <a:rPr lang="en-US" sz="1100" spc="-47" dirty="0">
                <a:latin typeface="Trebuchet MS"/>
                <a:cs typeface="Trebuchet MS"/>
              </a:rPr>
              <a:t> </a:t>
            </a:r>
            <a:r>
              <a:rPr lang="en-US" sz="1100" spc="-34" dirty="0">
                <a:latin typeface="Trebuchet MS"/>
                <a:cs typeface="Trebuchet MS"/>
              </a:rPr>
              <a:t>take</a:t>
            </a:r>
            <a:r>
              <a:rPr lang="en-US" sz="1100" spc="-51" dirty="0">
                <a:latin typeface="Trebuchet MS"/>
                <a:cs typeface="Trebuchet MS"/>
              </a:rPr>
              <a:t> </a:t>
            </a:r>
            <a:r>
              <a:rPr lang="en-US" sz="1100" spc="-24" dirty="0">
                <a:latin typeface="Trebuchet MS"/>
                <a:cs typeface="Trebuchet MS"/>
              </a:rPr>
              <a:t>the</a:t>
            </a:r>
            <a:r>
              <a:rPr lang="en-US" sz="1100" spc="-47" dirty="0">
                <a:latin typeface="Trebuchet MS"/>
                <a:cs typeface="Trebuchet MS"/>
              </a:rPr>
              <a:t> </a:t>
            </a:r>
            <a:r>
              <a:rPr lang="en-US" sz="1100" spc="-24" dirty="0">
                <a:latin typeface="Trebuchet MS"/>
                <a:cs typeface="Trebuchet MS"/>
              </a:rPr>
              <a:t>one</a:t>
            </a:r>
            <a:r>
              <a:rPr lang="en-US" sz="1100" spc="-47" dirty="0">
                <a:latin typeface="Trebuchet MS"/>
                <a:cs typeface="Trebuchet MS"/>
              </a:rPr>
              <a:t> </a:t>
            </a:r>
            <a:r>
              <a:rPr lang="en-US" sz="1100" spc="-7" dirty="0">
                <a:latin typeface="Trebuchet MS"/>
                <a:cs typeface="Trebuchet MS"/>
              </a:rPr>
              <a:t>that</a:t>
            </a:r>
            <a:r>
              <a:rPr lang="en-US" sz="1100" spc="-47" dirty="0">
                <a:latin typeface="Trebuchet MS"/>
                <a:cs typeface="Trebuchet MS"/>
              </a:rPr>
              <a:t> </a:t>
            </a:r>
            <a:r>
              <a:rPr lang="en-US" sz="1100" spc="-37" dirty="0">
                <a:latin typeface="Trebuchet MS"/>
                <a:cs typeface="Trebuchet MS"/>
              </a:rPr>
              <a:t>yields</a:t>
            </a:r>
            <a:r>
              <a:rPr lang="en-US" sz="1100" spc="-44" dirty="0">
                <a:latin typeface="Trebuchet MS"/>
                <a:cs typeface="Trebuchet MS"/>
              </a:rPr>
              <a:t> </a:t>
            </a:r>
            <a:r>
              <a:rPr lang="en-US" sz="1100" spc="-24" dirty="0">
                <a:latin typeface="Trebuchet MS"/>
                <a:cs typeface="Trebuchet MS"/>
              </a:rPr>
              <a:t>the</a:t>
            </a:r>
            <a:r>
              <a:rPr lang="en-US" sz="1100" spc="-47" dirty="0">
                <a:latin typeface="Trebuchet MS"/>
                <a:cs typeface="Trebuchet MS"/>
              </a:rPr>
              <a:t> </a:t>
            </a:r>
            <a:r>
              <a:rPr lang="en-US" sz="1100" spc="-20" dirty="0">
                <a:latin typeface="Trebuchet MS"/>
                <a:cs typeface="Trebuchet MS"/>
              </a:rPr>
              <a:t>minimum</a:t>
            </a:r>
            <a:r>
              <a:rPr lang="en-US" sz="1100" spc="-47" dirty="0">
                <a:latin typeface="Trebuchet MS"/>
                <a:cs typeface="Trebuchet MS"/>
              </a:rPr>
              <a:t> </a:t>
            </a:r>
            <a:r>
              <a:rPr lang="en-US" sz="1100" spc="-7" dirty="0">
                <a:latin typeface="Trebuchet MS"/>
                <a:cs typeface="Trebuchet MS"/>
              </a:rPr>
              <a:t>cost!</a:t>
            </a:r>
            <a:endParaRPr lang="en-US" sz="1100" dirty="0">
              <a:latin typeface="Trebuchet MS"/>
              <a:cs typeface="Trebuchet MS"/>
            </a:endParaRPr>
          </a:p>
          <a:p>
            <a:pPr marL="147316" marR="3426" indent="-139179" algn="just">
              <a:lnSpc>
                <a:spcPts val="1322"/>
              </a:lnSpc>
              <a:spcBef>
                <a:spcPts val="40"/>
              </a:spcBef>
              <a:buFont typeface="Meiryo UI"/>
              <a:buChar char="•"/>
              <a:tabLst>
                <a:tab pos="148172" algn="l"/>
              </a:tabLst>
            </a:pPr>
            <a:r>
              <a:rPr lang="en-US" sz="1100" dirty="0">
                <a:latin typeface="Trebuchet MS"/>
                <a:cs typeface="Trebuchet MS"/>
              </a:rPr>
              <a:t>We</a:t>
            </a:r>
            <a:r>
              <a:rPr lang="en-US" sz="1100" spc="-47" dirty="0">
                <a:latin typeface="Trebuchet MS"/>
                <a:cs typeface="Trebuchet MS"/>
              </a:rPr>
              <a:t> </a:t>
            </a:r>
            <a:r>
              <a:rPr lang="en-US" sz="1100" dirty="0">
                <a:latin typeface="Trebuchet MS"/>
                <a:cs typeface="Trebuchet MS"/>
              </a:rPr>
              <a:t>can</a:t>
            </a:r>
            <a:r>
              <a:rPr lang="en-US" sz="1100" spc="-37" dirty="0">
                <a:latin typeface="Trebuchet MS"/>
                <a:cs typeface="Trebuchet MS"/>
              </a:rPr>
              <a:t> </a:t>
            </a:r>
            <a:r>
              <a:rPr lang="en-US" sz="1100" spc="-47" dirty="0">
                <a:latin typeface="Trebuchet MS"/>
                <a:cs typeface="Trebuchet MS"/>
              </a:rPr>
              <a:t>express</a:t>
            </a:r>
            <a:r>
              <a:rPr lang="en-US" sz="1100" spc="-34" dirty="0">
                <a:latin typeface="Trebuchet MS"/>
                <a:cs typeface="Trebuchet MS"/>
              </a:rPr>
              <a:t> </a:t>
            </a:r>
            <a:r>
              <a:rPr lang="en-US" sz="1100" dirty="0">
                <a:latin typeface="Trebuchet MS"/>
                <a:cs typeface="Trebuchet MS"/>
              </a:rPr>
              <a:t>this</a:t>
            </a:r>
            <a:r>
              <a:rPr lang="en-US" sz="1100" spc="-37" dirty="0">
                <a:latin typeface="Trebuchet MS"/>
                <a:cs typeface="Trebuchet MS"/>
              </a:rPr>
              <a:t> more </a:t>
            </a:r>
            <a:r>
              <a:rPr lang="en-US" sz="1100" spc="-40" dirty="0">
                <a:latin typeface="Trebuchet MS"/>
                <a:cs typeface="Trebuchet MS"/>
              </a:rPr>
              <a:t>formally</a:t>
            </a:r>
            <a:r>
              <a:rPr lang="en-US" sz="1100" spc="-37" dirty="0">
                <a:latin typeface="Trebuchet MS"/>
                <a:cs typeface="Trebuchet MS"/>
              </a:rPr>
              <a:t> </a:t>
            </a:r>
            <a:r>
              <a:rPr lang="en-US" sz="1100" spc="-7" dirty="0">
                <a:latin typeface="Trebuchet MS"/>
                <a:cs typeface="Trebuchet MS"/>
              </a:rPr>
              <a:t>with</a:t>
            </a:r>
            <a:r>
              <a:rPr lang="en-US" sz="1100" spc="-37" dirty="0">
                <a:latin typeface="Trebuchet MS"/>
                <a:cs typeface="Trebuchet MS"/>
              </a:rPr>
              <a:t> </a:t>
            </a:r>
            <a:r>
              <a:rPr lang="en-US" sz="1100" dirty="0">
                <a:latin typeface="Trebuchet MS"/>
                <a:cs typeface="Trebuchet MS"/>
              </a:rPr>
              <a:t>a</a:t>
            </a:r>
            <a:r>
              <a:rPr lang="en-US" sz="1100" spc="-37" dirty="0">
                <a:latin typeface="Trebuchet MS"/>
                <a:cs typeface="Trebuchet MS"/>
              </a:rPr>
              <a:t> mathematical </a:t>
            </a:r>
            <a:r>
              <a:rPr lang="en-US" sz="1100" spc="-40" dirty="0">
                <a:latin typeface="Trebuchet MS"/>
                <a:cs typeface="Trebuchet MS"/>
              </a:rPr>
              <a:t>recurrence.</a:t>
            </a:r>
            <a:r>
              <a:rPr lang="en-US" sz="1100" spc="74" dirty="0">
                <a:latin typeface="Trebuchet MS"/>
                <a:cs typeface="Trebuchet MS"/>
              </a:rPr>
              <a:t> </a:t>
            </a:r>
            <a:r>
              <a:rPr lang="en-US" sz="1100" spc="-7" dirty="0">
                <a:latin typeface="Trebuchet MS"/>
                <a:cs typeface="Trebuchet MS"/>
              </a:rPr>
              <a:t>These</a:t>
            </a:r>
            <a:r>
              <a:rPr lang="en-US" sz="1100" spc="-37" dirty="0">
                <a:latin typeface="Trebuchet MS"/>
                <a:cs typeface="Trebuchet MS"/>
              </a:rPr>
              <a:t> </a:t>
            </a:r>
            <a:r>
              <a:rPr lang="en-US" sz="1100" spc="-24" dirty="0">
                <a:latin typeface="Trebuchet MS"/>
                <a:cs typeface="Trebuchet MS"/>
              </a:rPr>
              <a:t>types</a:t>
            </a:r>
            <a:r>
              <a:rPr lang="en-US" sz="1100" spc="-37"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spc="-51" dirty="0">
                <a:latin typeface="Trebuchet MS"/>
                <a:cs typeface="Trebuchet MS"/>
              </a:rPr>
              <a:t>recurrences</a:t>
            </a:r>
            <a:r>
              <a:rPr lang="en-US" sz="1100" spc="-30" dirty="0">
                <a:latin typeface="Trebuchet MS"/>
                <a:cs typeface="Trebuchet MS"/>
              </a:rPr>
              <a:t> will</a:t>
            </a:r>
            <a:r>
              <a:rPr lang="en-US" sz="1100" spc="-37" dirty="0">
                <a:latin typeface="Trebuchet MS"/>
                <a:cs typeface="Trebuchet MS"/>
              </a:rPr>
              <a:t> </a:t>
            </a:r>
            <a:r>
              <a:rPr lang="en-US" sz="1100" spc="-13" dirty="0">
                <a:latin typeface="Trebuchet MS"/>
                <a:cs typeface="Trebuchet MS"/>
              </a:rPr>
              <a:t>show 	</a:t>
            </a:r>
            <a:r>
              <a:rPr lang="en-US" sz="1100" dirty="0">
                <a:latin typeface="Trebuchet MS"/>
                <a:cs typeface="Trebuchet MS"/>
              </a:rPr>
              <a:t>up</a:t>
            </a:r>
            <a:r>
              <a:rPr lang="en-US" sz="1100" spc="7" dirty="0">
                <a:latin typeface="Trebuchet MS"/>
                <a:cs typeface="Trebuchet MS"/>
              </a:rPr>
              <a:t> </a:t>
            </a:r>
            <a:r>
              <a:rPr lang="en-US" sz="1100" spc="-7" dirty="0">
                <a:latin typeface="Trebuchet MS"/>
                <a:cs typeface="Trebuchet MS"/>
              </a:rPr>
              <a:t>throughout</a:t>
            </a:r>
            <a:r>
              <a:rPr lang="en-US" sz="1100" spc="10"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spc="-20" dirty="0">
                <a:latin typeface="Trebuchet MS"/>
                <a:cs typeface="Trebuchet MS"/>
              </a:rPr>
              <a:t>course,</a:t>
            </a:r>
            <a:r>
              <a:rPr lang="en-US" sz="1100" spc="27" dirty="0">
                <a:latin typeface="Trebuchet MS"/>
                <a:cs typeface="Trebuchet MS"/>
              </a:rPr>
              <a:t> </a:t>
            </a:r>
            <a:r>
              <a:rPr lang="en-US" sz="1100" dirty="0">
                <a:latin typeface="Trebuchet MS"/>
                <a:cs typeface="Trebuchet MS"/>
              </a:rPr>
              <a:t>so</a:t>
            </a:r>
            <a:r>
              <a:rPr lang="en-US" sz="1100" spc="10" dirty="0">
                <a:latin typeface="Trebuchet MS"/>
                <a:cs typeface="Trebuchet MS"/>
              </a:rPr>
              <a:t> </a:t>
            </a:r>
            <a:r>
              <a:rPr lang="en-US" sz="1100" dirty="0">
                <a:latin typeface="Trebuchet MS"/>
                <a:cs typeface="Trebuchet MS"/>
              </a:rPr>
              <a:t>it’s</a:t>
            </a:r>
            <a:r>
              <a:rPr lang="en-US" sz="1100" spc="7" dirty="0">
                <a:latin typeface="Trebuchet MS"/>
                <a:cs typeface="Trebuchet MS"/>
              </a:rPr>
              <a:t> </a:t>
            </a:r>
            <a:r>
              <a:rPr lang="en-US" sz="1100" dirty="0">
                <a:latin typeface="Trebuchet MS"/>
                <a:cs typeface="Trebuchet MS"/>
              </a:rPr>
              <a:t>a</a:t>
            </a:r>
            <a:r>
              <a:rPr lang="en-US" sz="1100" spc="10" dirty="0">
                <a:latin typeface="Trebuchet MS"/>
                <a:cs typeface="Trebuchet MS"/>
              </a:rPr>
              <a:t> </a:t>
            </a:r>
            <a:r>
              <a:rPr lang="en-US" sz="1100" dirty="0">
                <a:latin typeface="Trebuchet MS"/>
                <a:cs typeface="Trebuchet MS"/>
              </a:rPr>
              <a:t>good</a:t>
            </a:r>
            <a:r>
              <a:rPr lang="en-US" sz="1100" spc="10" dirty="0">
                <a:latin typeface="Trebuchet MS"/>
                <a:cs typeface="Trebuchet MS"/>
              </a:rPr>
              <a:t> </a:t>
            </a:r>
            <a:r>
              <a:rPr lang="en-US" sz="1100" dirty="0">
                <a:latin typeface="Trebuchet MS"/>
                <a:cs typeface="Trebuchet MS"/>
              </a:rPr>
              <a:t>idea</a:t>
            </a:r>
            <a:r>
              <a:rPr lang="en-US" sz="1100" spc="7" dirty="0">
                <a:latin typeface="Trebuchet MS"/>
                <a:cs typeface="Trebuchet MS"/>
              </a:rPr>
              <a:t> </a:t>
            </a:r>
            <a:r>
              <a:rPr lang="en-US" sz="1100" dirty="0">
                <a:latin typeface="Trebuchet MS"/>
                <a:cs typeface="Trebuchet MS"/>
              </a:rPr>
              <a:t>to</a:t>
            </a:r>
            <a:r>
              <a:rPr lang="en-US" sz="1100" spc="10" dirty="0">
                <a:latin typeface="Trebuchet MS"/>
                <a:cs typeface="Trebuchet MS"/>
              </a:rPr>
              <a:t> </a:t>
            </a:r>
            <a:r>
              <a:rPr lang="en-US" sz="1100" dirty="0">
                <a:latin typeface="Trebuchet MS"/>
                <a:cs typeface="Trebuchet MS"/>
              </a:rPr>
              <a:t>be</a:t>
            </a:r>
            <a:r>
              <a:rPr lang="en-US" sz="1100" spc="10" dirty="0">
                <a:latin typeface="Trebuchet MS"/>
                <a:cs typeface="Trebuchet MS"/>
              </a:rPr>
              <a:t> </a:t>
            </a:r>
            <a:r>
              <a:rPr lang="en-US" sz="1100" spc="-34" dirty="0">
                <a:latin typeface="Trebuchet MS"/>
                <a:cs typeface="Trebuchet MS"/>
              </a:rPr>
              <a:t>comfortable</a:t>
            </a:r>
            <a:r>
              <a:rPr lang="en-US" sz="1100" spc="7" dirty="0">
                <a:latin typeface="Trebuchet MS"/>
                <a:cs typeface="Trebuchet MS"/>
              </a:rPr>
              <a:t> </a:t>
            </a:r>
            <a:r>
              <a:rPr lang="en-US" sz="1100" dirty="0">
                <a:latin typeface="Trebuchet MS"/>
                <a:cs typeface="Trebuchet MS"/>
              </a:rPr>
              <a:t>with</a:t>
            </a:r>
            <a:r>
              <a:rPr lang="en-US" sz="1100" spc="10" dirty="0">
                <a:latin typeface="Trebuchet MS"/>
                <a:cs typeface="Trebuchet MS"/>
              </a:rPr>
              <a:t> </a:t>
            </a:r>
            <a:r>
              <a:rPr lang="en-US" sz="1100" dirty="0">
                <a:latin typeface="Trebuchet MS"/>
                <a:cs typeface="Trebuchet MS"/>
              </a:rPr>
              <a:t>them.</a:t>
            </a:r>
            <a:r>
              <a:rPr lang="en-US" sz="1100" spc="246" dirty="0">
                <a:latin typeface="Trebuchet MS"/>
                <a:cs typeface="Trebuchet MS"/>
              </a:rPr>
              <a:t> </a:t>
            </a:r>
            <a:r>
              <a:rPr lang="en-US" sz="1100" spc="-13" dirty="0">
                <a:latin typeface="Trebuchet MS"/>
                <a:cs typeface="Trebuchet MS"/>
              </a:rPr>
              <a:t>Before</a:t>
            </a:r>
            <a:r>
              <a:rPr lang="en-US" sz="1100" spc="10" dirty="0">
                <a:latin typeface="Trebuchet MS"/>
                <a:cs typeface="Trebuchet MS"/>
              </a:rPr>
              <a:t> </a:t>
            </a:r>
            <a:r>
              <a:rPr lang="en-US" sz="1100" spc="-7" dirty="0">
                <a:latin typeface="Trebuchet MS"/>
                <a:cs typeface="Trebuchet MS"/>
              </a:rPr>
              <a:t>writing</a:t>
            </a:r>
            <a:r>
              <a:rPr lang="en-US" sz="1100" spc="10" dirty="0">
                <a:latin typeface="Trebuchet MS"/>
                <a:cs typeface="Trebuchet MS"/>
              </a:rPr>
              <a:t> </a:t>
            </a:r>
            <a:r>
              <a:rPr lang="en-US" sz="1100" dirty="0">
                <a:latin typeface="Trebuchet MS"/>
                <a:cs typeface="Trebuchet MS"/>
              </a:rPr>
              <a:t>down</a:t>
            </a:r>
            <a:r>
              <a:rPr lang="en-US" sz="1100" spc="7" dirty="0">
                <a:latin typeface="Trebuchet MS"/>
                <a:cs typeface="Trebuchet MS"/>
              </a:rPr>
              <a:t> </a:t>
            </a:r>
            <a:r>
              <a:rPr lang="en-US" sz="1100" spc="-17" dirty="0">
                <a:latin typeface="Trebuchet MS"/>
                <a:cs typeface="Trebuchet MS"/>
              </a:rPr>
              <a:t>the 	actual</a:t>
            </a:r>
            <a:r>
              <a:rPr lang="en-US" sz="1100" spc="27" dirty="0">
                <a:latin typeface="Trebuchet MS"/>
                <a:cs typeface="Trebuchet MS"/>
              </a:rPr>
              <a:t> </a:t>
            </a:r>
            <a:r>
              <a:rPr lang="en-US" sz="1100" spc="-51" dirty="0">
                <a:latin typeface="Trebuchet MS"/>
                <a:cs typeface="Trebuchet MS"/>
              </a:rPr>
              <a:t>recurrence,</a:t>
            </a:r>
            <a:r>
              <a:rPr lang="en-US" sz="1100" spc="4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17" dirty="0">
                <a:latin typeface="Trebuchet MS"/>
                <a:cs typeface="Trebuchet MS"/>
              </a:rPr>
              <a:t>first</a:t>
            </a:r>
            <a:r>
              <a:rPr lang="en-US" sz="1100" spc="27" dirty="0">
                <a:latin typeface="Trebuchet MS"/>
                <a:cs typeface="Trebuchet MS"/>
              </a:rPr>
              <a:t> </a:t>
            </a:r>
            <a:r>
              <a:rPr lang="en-US" sz="1100" spc="-7" dirty="0">
                <a:latin typeface="Trebuchet MS"/>
                <a:cs typeface="Trebuchet MS"/>
              </a:rPr>
              <a:t>step</a:t>
            </a:r>
            <a:r>
              <a:rPr lang="en-US" sz="1100" spc="30" dirty="0">
                <a:latin typeface="Trebuchet MS"/>
                <a:cs typeface="Trebuchet MS"/>
              </a:rPr>
              <a:t> </a:t>
            </a:r>
            <a:r>
              <a:rPr lang="en-US" sz="1100" dirty="0">
                <a:latin typeface="Trebuchet MS"/>
                <a:cs typeface="Trebuchet MS"/>
              </a:rPr>
              <a:t>is</a:t>
            </a:r>
            <a:r>
              <a:rPr lang="en-US" sz="1100" spc="27"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37" dirty="0">
                <a:latin typeface="Trebuchet MS"/>
                <a:cs typeface="Trebuchet MS"/>
              </a:rPr>
              <a:t>express</a:t>
            </a:r>
            <a:r>
              <a:rPr lang="en-US" sz="1100" spc="27" dirty="0">
                <a:latin typeface="Trebuchet MS"/>
                <a:cs typeface="Trebuchet MS"/>
              </a:rPr>
              <a:t> </a:t>
            </a:r>
            <a:r>
              <a:rPr lang="en-US" sz="1100" dirty="0">
                <a:latin typeface="Trebuchet MS"/>
                <a:cs typeface="Trebuchet MS"/>
              </a:rPr>
              <a:t>the</a:t>
            </a:r>
            <a:r>
              <a:rPr lang="en-US" sz="1100" spc="30" dirty="0">
                <a:latin typeface="Trebuchet MS"/>
                <a:cs typeface="Trebuchet MS"/>
              </a:rPr>
              <a:t> </a:t>
            </a:r>
            <a:r>
              <a:rPr lang="en-US" sz="1100" spc="-24" dirty="0">
                <a:latin typeface="Trebuchet MS"/>
                <a:cs typeface="Trebuchet MS"/>
              </a:rPr>
              <a:t>quantity</a:t>
            </a:r>
            <a:r>
              <a:rPr lang="en-US" sz="1100" spc="27" dirty="0">
                <a:latin typeface="Trebuchet MS"/>
                <a:cs typeface="Trebuchet MS"/>
              </a:rPr>
              <a:t> </a:t>
            </a:r>
            <a:r>
              <a:rPr lang="en-US" sz="1100" dirty="0">
                <a:latin typeface="Trebuchet MS"/>
                <a:cs typeface="Trebuchet MS"/>
              </a:rPr>
              <a:t>that</a:t>
            </a:r>
            <a:r>
              <a:rPr lang="en-US" sz="1100" spc="27" dirty="0">
                <a:latin typeface="Trebuchet MS"/>
                <a:cs typeface="Trebuchet MS"/>
              </a:rPr>
              <a:t> </a:t>
            </a:r>
            <a:r>
              <a:rPr lang="en-US" sz="1100" spc="-17" dirty="0">
                <a:latin typeface="Trebuchet MS"/>
                <a:cs typeface="Trebuchet MS"/>
              </a:rPr>
              <a:t>we</a:t>
            </a:r>
            <a:r>
              <a:rPr lang="en-US" sz="1100" spc="30" dirty="0">
                <a:latin typeface="Trebuchet MS"/>
                <a:cs typeface="Trebuchet MS"/>
              </a:rPr>
              <a:t> </a:t>
            </a:r>
            <a:r>
              <a:rPr lang="en-US" sz="1100" dirty="0">
                <a:latin typeface="Trebuchet MS"/>
                <a:cs typeface="Trebuchet MS"/>
              </a:rPr>
              <a:t>wish</a:t>
            </a:r>
            <a:r>
              <a:rPr lang="en-US" sz="1100" spc="27"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20" dirty="0">
                <a:latin typeface="Trebuchet MS"/>
                <a:cs typeface="Trebuchet MS"/>
              </a:rPr>
              <a:t>compute.</a:t>
            </a:r>
            <a:r>
              <a:rPr lang="en-US" sz="1100" spc="280" dirty="0">
                <a:latin typeface="Trebuchet MS"/>
                <a:cs typeface="Trebuchet MS"/>
              </a:rPr>
              <a:t> </a:t>
            </a:r>
            <a:r>
              <a:rPr lang="en-US" sz="1100" dirty="0">
                <a:latin typeface="Trebuchet MS"/>
                <a:cs typeface="Trebuchet MS"/>
              </a:rPr>
              <a:t>In</a:t>
            </a:r>
            <a:r>
              <a:rPr lang="en-US" sz="1100" spc="30" dirty="0">
                <a:latin typeface="Trebuchet MS"/>
                <a:cs typeface="Trebuchet MS"/>
              </a:rPr>
              <a:t> </a:t>
            </a:r>
            <a:r>
              <a:rPr lang="en-US" sz="1100" dirty="0">
                <a:latin typeface="Trebuchet MS"/>
                <a:cs typeface="Trebuchet MS"/>
              </a:rPr>
              <a:t>this</a:t>
            </a:r>
            <a:r>
              <a:rPr lang="en-US" sz="1100" spc="27" dirty="0">
                <a:latin typeface="Trebuchet MS"/>
                <a:cs typeface="Trebuchet MS"/>
              </a:rPr>
              <a:t> </a:t>
            </a:r>
            <a:r>
              <a:rPr lang="en-US" sz="1100" spc="-17" dirty="0">
                <a:latin typeface="Trebuchet MS"/>
                <a:cs typeface="Trebuchet MS"/>
              </a:rPr>
              <a:t>case:</a:t>
            </a:r>
            <a:r>
              <a:rPr lang="en-US" sz="1100" spc="202" dirty="0">
                <a:latin typeface="Trebuchet MS"/>
                <a:cs typeface="Trebuchet MS"/>
              </a:rPr>
              <a:t> </a:t>
            </a:r>
            <a:r>
              <a:rPr lang="en-US" sz="1100" spc="-17" dirty="0">
                <a:latin typeface="Trebuchet MS"/>
                <a:cs typeface="Trebuchet MS"/>
              </a:rPr>
              <a:t>let</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35008964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90569" indent="-139179" algn="just">
              <a:spcBef>
                <a:spcPts val="88"/>
              </a:spcBef>
              <a:buFont typeface="Meiryo UI"/>
              <a:buChar char="•"/>
              <a:tabLst>
                <a:tab pos="190569" algn="l"/>
              </a:tabLst>
            </a:pPr>
            <a:r>
              <a:rPr lang="en-US" sz="1100" dirty="0">
                <a:latin typeface="Trebuchet MS"/>
                <a:cs typeface="Trebuchet MS"/>
              </a:rPr>
              <a:t>The</a:t>
            </a:r>
            <a:r>
              <a:rPr lang="en-US" sz="1100" spc="-64" dirty="0">
                <a:latin typeface="Trebuchet MS"/>
                <a:cs typeface="Trebuchet MS"/>
              </a:rPr>
              <a:t> </a:t>
            </a:r>
            <a:r>
              <a:rPr lang="en-US" sz="1100" spc="-47" dirty="0">
                <a:latin typeface="Trebuchet MS"/>
                <a:cs typeface="Trebuchet MS"/>
              </a:rPr>
              <a:t>formal</a:t>
            </a:r>
            <a:r>
              <a:rPr lang="en-US" sz="1100" spc="-20" dirty="0">
                <a:latin typeface="Trebuchet MS"/>
                <a:cs typeface="Trebuchet MS"/>
              </a:rPr>
              <a:t> </a:t>
            </a:r>
            <a:r>
              <a:rPr lang="en-US" sz="1100" dirty="0">
                <a:latin typeface="Trebuchet MS"/>
                <a:cs typeface="Trebuchet MS"/>
              </a:rPr>
              <a:t>task</a:t>
            </a:r>
            <a:r>
              <a:rPr lang="en-US" sz="1100" spc="-24" dirty="0">
                <a:latin typeface="Trebuchet MS"/>
                <a:cs typeface="Trebuchet MS"/>
              </a:rPr>
              <a:t> </a:t>
            </a:r>
            <a:r>
              <a:rPr lang="en-US" sz="1100" dirty="0">
                <a:latin typeface="Trebuchet MS"/>
                <a:cs typeface="Trebuchet MS"/>
              </a:rPr>
              <a:t>is</a:t>
            </a:r>
            <a:r>
              <a:rPr lang="en-US" sz="1100" spc="-20" dirty="0">
                <a:latin typeface="Trebuchet MS"/>
                <a:cs typeface="Trebuchet MS"/>
              </a:rPr>
              <a:t> </a:t>
            </a:r>
            <a:r>
              <a:rPr lang="en-US" sz="1100" spc="-13" dirty="0">
                <a:latin typeface="Trebuchet MS"/>
                <a:cs typeface="Trebuchet MS"/>
              </a:rPr>
              <a:t>this:</a:t>
            </a:r>
            <a:r>
              <a:rPr lang="en-US" sz="1100" spc="94" dirty="0">
                <a:latin typeface="Trebuchet MS"/>
                <a:cs typeface="Trebuchet MS"/>
              </a:rPr>
              <a:t> </a:t>
            </a:r>
            <a:r>
              <a:rPr lang="en-US" sz="1100" spc="-27" dirty="0">
                <a:latin typeface="Trebuchet MS"/>
                <a:cs typeface="Trebuchet MS"/>
              </a:rPr>
              <a:t>given</a:t>
            </a:r>
            <a:r>
              <a:rPr lang="en-US" sz="1100" spc="-20"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30" dirty="0">
                <a:latin typeface="Trebuchet MS"/>
                <a:cs typeface="Trebuchet MS"/>
              </a:rPr>
              <a:t>set</a:t>
            </a:r>
            <a:r>
              <a:rPr lang="en-US" sz="1100" spc="-20" dirty="0">
                <a:latin typeface="Trebuchet MS"/>
                <a:cs typeface="Trebuchet MS"/>
              </a:rPr>
              <a:t> </a:t>
            </a:r>
            <a:r>
              <a:rPr lang="en-US" sz="1100" dirty="0">
                <a:latin typeface="Trebuchet MS"/>
                <a:cs typeface="Trebuchet MS"/>
              </a:rPr>
              <a:t>of</a:t>
            </a:r>
            <a:r>
              <a:rPr lang="en-US" sz="1100" spc="-24" dirty="0">
                <a:latin typeface="Trebuchet MS"/>
                <a:cs typeface="Trebuchet MS"/>
              </a:rPr>
              <a:t> </a:t>
            </a:r>
            <a:r>
              <a:rPr lang="en-US" sz="1100" i="1" spc="118" dirty="0">
                <a:latin typeface="Times New Roman"/>
                <a:cs typeface="Times New Roman"/>
              </a:rPr>
              <a:t>n</a:t>
            </a:r>
            <a:r>
              <a:rPr lang="en-US" sz="1100" i="1" spc="30" dirty="0">
                <a:latin typeface="Times New Roman"/>
                <a:cs typeface="Times New Roman"/>
              </a:rPr>
              <a:t> </a:t>
            </a:r>
            <a:r>
              <a:rPr lang="en-US" sz="1100" spc="-61" dirty="0">
                <a:latin typeface="Trebuchet MS"/>
                <a:cs typeface="Trebuchet MS"/>
              </a:rPr>
              <a:t>two-</a:t>
            </a:r>
            <a:r>
              <a:rPr lang="en-US" sz="1100" spc="-37" dirty="0">
                <a:latin typeface="Trebuchet MS"/>
                <a:cs typeface="Trebuchet MS"/>
              </a:rPr>
              <a:t>dimensional</a:t>
            </a:r>
            <a:r>
              <a:rPr lang="en-US" sz="1100" spc="-20" dirty="0">
                <a:latin typeface="Trebuchet MS"/>
                <a:cs typeface="Trebuchet MS"/>
              </a:rPr>
              <a:t> </a:t>
            </a:r>
            <a:r>
              <a:rPr lang="en-US" sz="1100" spc="-17" dirty="0">
                <a:latin typeface="Trebuchet MS"/>
                <a:cs typeface="Trebuchet MS"/>
              </a:rPr>
              <a:t>points</a:t>
            </a:r>
            <a:r>
              <a:rPr lang="en-US" sz="1100" spc="-24" dirty="0">
                <a:latin typeface="Trebuchet MS"/>
                <a:cs typeface="Trebuchet MS"/>
              </a:rPr>
              <a:t> </a:t>
            </a:r>
            <a:r>
              <a:rPr lang="en-US" sz="1100" spc="84" dirty="0">
                <a:latin typeface="Trebuchet MS"/>
                <a:cs typeface="Trebuchet MS"/>
              </a:rPr>
              <a:t>(</a:t>
            </a:r>
            <a:r>
              <a:rPr lang="en-US" sz="1100" i="1" spc="84" dirty="0">
                <a:latin typeface="Times New Roman"/>
                <a:cs typeface="Times New Roman"/>
              </a:rPr>
              <a:t>x</a:t>
            </a:r>
            <a:r>
              <a:rPr lang="en-US" sz="1200" i="1" spc="126" baseline="-12077" dirty="0">
                <a:latin typeface="Georgia"/>
                <a:cs typeface="Georgia"/>
              </a:rPr>
              <a:t>i</a:t>
            </a:r>
            <a:r>
              <a:rPr lang="en-US" sz="1100" i="1" spc="84" dirty="0">
                <a:latin typeface="Times New Roman"/>
                <a:cs typeface="Times New Roman"/>
              </a:rPr>
              <a:t>,</a:t>
            </a:r>
            <a:r>
              <a:rPr lang="en-US" sz="1100" i="1" spc="-88" dirty="0">
                <a:latin typeface="Times New Roman"/>
                <a:cs typeface="Times New Roman"/>
              </a:rPr>
              <a:t> </a:t>
            </a:r>
            <a:r>
              <a:rPr lang="en-US" sz="1100" i="1" spc="71" dirty="0" err="1">
                <a:latin typeface="Times New Roman"/>
                <a:cs typeface="Times New Roman"/>
              </a:rPr>
              <a:t>y</a:t>
            </a:r>
            <a:r>
              <a:rPr lang="en-US" sz="1200" i="1" spc="106" baseline="-12077" dirty="0" err="1">
                <a:latin typeface="Georgia"/>
                <a:cs typeface="Georgia"/>
              </a:rPr>
              <a:t>i</a:t>
            </a:r>
            <a:r>
              <a:rPr lang="en-US" sz="1100" spc="71" dirty="0">
                <a:latin typeface="Trebuchet MS"/>
                <a:cs typeface="Trebuchet MS"/>
              </a:rPr>
              <a:t>)</a:t>
            </a:r>
            <a:r>
              <a:rPr lang="en-US" sz="1100" spc="-24" dirty="0">
                <a:latin typeface="Trebuchet MS"/>
                <a:cs typeface="Trebuchet MS"/>
              </a:rPr>
              <a:t> </a:t>
            </a:r>
            <a:r>
              <a:rPr lang="en-US" sz="1100" spc="-30" dirty="0">
                <a:latin typeface="Trebuchet MS"/>
                <a:cs typeface="Trebuchet MS"/>
              </a:rPr>
              <a:t>which</a:t>
            </a:r>
            <a:r>
              <a:rPr lang="en-US" sz="1100" spc="-20" dirty="0">
                <a:latin typeface="Trebuchet MS"/>
                <a:cs typeface="Trebuchet MS"/>
              </a:rPr>
              <a:t> </a:t>
            </a:r>
            <a:r>
              <a:rPr lang="en-US" sz="1100" spc="-54" dirty="0">
                <a:latin typeface="Trebuchet MS"/>
                <a:cs typeface="Trebuchet MS"/>
              </a:rPr>
              <a:t>defines</a:t>
            </a:r>
            <a:r>
              <a:rPr lang="en-US" sz="1100" spc="-24" dirty="0">
                <a:latin typeface="Trebuchet MS"/>
                <a:cs typeface="Trebuchet MS"/>
              </a:rPr>
              <a:t> </a:t>
            </a:r>
            <a:r>
              <a:rPr lang="en-US" sz="1100" i="1" spc="44" dirty="0">
                <a:latin typeface="Times New Roman"/>
                <a:cs typeface="Times New Roman"/>
              </a:rPr>
              <a:t>F</a:t>
            </a:r>
            <a:r>
              <a:rPr lang="en-US" sz="1100" i="1" spc="-118" dirty="0">
                <a:latin typeface="Times New Roman"/>
                <a:cs typeface="Times New Roman"/>
              </a:rPr>
              <a:t> </a:t>
            </a:r>
            <a:r>
              <a:rPr lang="en-US" sz="1100" dirty="0">
                <a:latin typeface="Trebuchet MS"/>
                <a:cs typeface="Trebuchet MS"/>
              </a:rPr>
              <a:t>(</a:t>
            </a:r>
            <a:r>
              <a:rPr lang="en-US" sz="1100" i="1" dirty="0">
                <a:latin typeface="Times New Roman"/>
                <a:cs typeface="Times New Roman"/>
              </a:rPr>
              <a:t>w</a:t>
            </a:r>
            <a:r>
              <a:rPr lang="en-US" sz="1100" dirty="0">
                <a:latin typeface="Trebuchet MS"/>
                <a:cs typeface="Trebuchet MS"/>
              </a:rPr>
              <a:t>),</a:t>
            </a:r>
            <a:r>
              <a:rPr lang="en-US" sz="1100" spc="-17" dirty="0">
                <a:latin typeface="Trebuchet MS"/>
                <a:cs typeface="Trebuchet MS"/>
              </a:rPr>
              <a:t> </a:t>
            </a:r>
            <a:r>
              <a:rPr lang="en-US" sz="1100" spc="-34" dirty="0">
                <a:latin typeface="Trebuchet MS"/>
                <a:cs typeface="Trebuchet MS"/>
              </a:rPr>
              <a:t>compute</a:t>
            </a:r>
            <a:r>
              <a:rPr lang="en-US" sz="1100" spc="-20" dirty="0">
                <a:latin typeface="Trebuchet MS"/>
                <a:cs typeface="Trebuchet MS"/>
              </a:rPr>
              <a:t> </a:t>
            </a:r>
            <a:r>
              <a:rPr lang="en-US" sz="1100" spc="-17" dirty="0">
                <a:latin typeface="Trebuchet MS"/>
                <a:cs typeface="Trebuchet MS"/>
              </a:rPr>
              <a:t>the</a:t>
            </a:r>
            <a:endParaRPr lang="en-US" sz="1100" dirty="0">
              <a:latin typeface="Trebuchet MS"/>
              <a:cs typeface="Trebuchet MS"/>
            </a:endParaRPr>
          </a:p>
          <a:p>
            <a:pPr marL="190997" algn="just">
              <a:spcBef>
                <a:spcPts val="27"/>
              </a:spcBef>
            </a:pPr>
            <a:r>
              <a:rPr lang="en-US" sz="1100" i="1" spc="64" dirty="0">
                <a:latin typeface="Times New Roman"/>
                <a:cs typeface="Times New Roman"/>
              </a:rPr>
              <a:t>w</a:t>
            </a:r>
            <a:r>
              <a:rPr lang="en-US" sz="1100" i="1" spc="40" dirty="0">
                <a:latin typeface="Times New Roman"/>
                <a:cs typeface="Times New Roman"/>
              </a:rPr>
              <a:t> </a:t>
            </a:r>
            <a:r>
              <a:rPr lang="en-US" sz="1100" spc="-7" dirty="0">
                <a:latin typeface="Trebuchet MS"/>
                <a:cs typeface="Trebuchet MS"/>
              </a:rPr>
              <a:t>that</a:t>
            </a:r>
            <a:r>
              <a:rPr lang="en-US" sz="1100" spc="-17" dirty="0">
                <a:latin typeface="Trebuchet MS"/>
                <a:cs typeface="Trebuchet MS"/>
              </a:rPr>
              <a:t> </a:t>
            </a:r>
            <a:r>
              <a:rPr lang="en-US" sz="1100" spc="-34" dirty="0">
                <a:latin typeface="Trebuchet MS"/>
                <a:cs typeface="Trebuchet MS"/>
              </a:rPr>
              <a:t>minimizes</a:t>
            </a:r>
            <a:r>
              <a:rPr lang="en-US" sz="1100" spc="-10" dirty="0">
                <a:latin typeface="Trebuchet MS"/>
                <a:cs typeface="Trebuchet MS"/>
              </a:rPr>
              <a:t> </a:t>
            </a:r>
            <a:r>
              <a:rPr lang="en-US" sz="1100" i="1" spc="44" dirty="0">
                <a:latin typeface="Times New Roman"/>
                <a:cs typeface="Times New Roman"/>
              </a:rPr>
              <a:t>F</a:t>
            </a:r>
            <a:r>
              <a:rPr lang="en-US" sz="1100" i="1" spc="-118" dirty="0">
                <a:latin typeface="Times New Roman"/>
                <a:cs typeface="Times New Roman"/>
              </a:rPr>
              <a:t> </a:t>
            </a:r>
            <a:r>
              <a:rPr lang="en-US" sz="1100" spc="-13" dirty="0">
                <a:latin typeface="Trebuchet MS"/>
                <a:cs typeface="Trebuchet MS"/>
              </a:rPr>
              <a:t>(</a:t>
            </a:r>
            <a:r>
              <a:rPr lang="en-US" sz="1100" i="1" spc="-13" dirty="0">
                <a:latin typeface="Times New Roman"/>
                <a:cs typeface="Times New Roman"/>
              </a:rPr>
              <a:t>w</a:t>
            </a:r>
            <a:r>
              <a:rPr lang="en-US" sz="1100" spc="-13" dirty="0">
                <a:latin typeface="Trebuchet MS"/>
                <a:cs typeface="Trebuchet MS"/>
              </a:rPr>
              <a:t>).</a:t>
            </a:r>
            <a:endParaRPr lang="en-US" sz="1100" dirty="0">
              <a:latin typeface="Trebuchet MS"/>
              <a:cs typeface="Trebuchet MS"/>
            </a:endParaRPr>
          </a:p>
          <a:p>
            <a:pPr marL="190140" marR="46250" indent="-139179" algn="just">
              <a:lnSpc>
                <a:spcPct val="102000"/>
              </a:lnSpc>
              <a:spcBef>
                <a:spcPts val="57"/>
              </a:spcBef>
              <a:buFont typeface="Meiryo UI"/>
              <a:buChar char="•"/>
              <a:tabLst>
                <a:tab pos="190997" algn="l"/>
              </a:tabLst>
            </a:pPr>
            <a:r>
              <a:rPr lang="en-US" sz="1100" b="1" dirty="0">
                <a:latin typeface="Trebuchet MS"/>
                <a:cs typeface="Trebuchet MS"/>
              </a:rPr>
              <a:t>Linear</a:t>
            </a:r>
            <a:r>
              <a:rPr lang="en-US" sz="1100" b="1" spc="-10" dirty="0">
                <a:latin typeface="Trebuchet MS"/>
                <a:cs typeface="Trebuchet MS"/>
              </a:rPr>
              <a:t> </a:t>
            </a:r>
            <a:r>
              <a:rPr lang="en-US" sz="1100" b="1" spc="-7" dirty="0">
                <a:latin typeface="Trebuchet MS"/>
                <a:cs typeface="Trebuchet MS"/>
              </a:rPr>
              <a:t>regression</a:t>
            </a:r>
            <a:r>
              <a:rPr lang="en-US" sz="1100" b="1" spc="-30"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dirty="0">
                <a:latin typeface="Trebuchet MS"/>
                <a:cs typeface="Trebuchet MS"/>
              </a:rPr>
              <a:t>an</a:t>
            </a:r>
            <a:r>
              <a:rPr lang="en-US" sz="1100" spc="-34" dirty="0">
                <a:latin typeface="Trebuchet MS"/>
                <a:cs typeface="Trebuchet MS"/>
              </a:rPr>
              <a:t> </a:t>
            </a:r>
            <a:r>
              <a:rPr lang="en-US" sz="1100" spc="-17" dirty="0">
                <a:latin typeface="Trebuchet MS"/>
                <a:cs typeface="Trebuchet MS"/>
              </a:rPr>
              <a:t>important</a:t>
            </a:r>
            <a:r>
              <a:rPr lang="en-US" sz="1100" spc="-34" dirty="0">
                <a:latin typeface="Trebuchet MS"/>
                <a:cs typeface="Trebuchet MS"/>
              </a:rPr>
              <a:t> </a:t>
            </a:r>
            <a:r>
              <a:rPr lang="en-US" sz="1100" spc="-30" dirty="0">
                <a:latin typeface="Trebuchet MS"/>
                <a:cs typeface="Trebuchet MS"/>
              </a:rPr>
              <a:t>problem</a:t>
            </a:r>
            <a:r>
              <a:rPr lang="en-US" sz="1100" spc="-34" dirty="0">
                <a:latin typeface="Trebuchet MS"/>
                <a:cs typeface="Trebuchet MS"/>
              </a:rPr>
              <a:t> </a:t>
            </a:r>
            <a:r>
              <a:rPr lang="en-US" sz="1100" dirty="0">
                <a:latin typeface="Trebuchet MS"/>
                <a:cs typeface="Trebuchet MS"/>
              </a:rPr>
              <a:t>in</a:t>
            </a:r>
            <a:r>
              <a:rPr lang="en-US" sz="1100" spc="-37" dirty="0">
                <a:latin typeface="Trebuchet MS"/>
                <a:cs typeface="Trebuchet MS"/>
              </a:rPr>
              <a:t> </a:t>
            </a:r>
            <a:r>
              <a:rPr lang="en-US" sz="1100" spc="-24" dirty="0">
                <a:latin typeface="Trebuchet MS"/>
                <a:cs typeface="Trebuchet MS"/>
              </a:rPr>
              <a:t>machine</a:t>
            </a:r>
            <a:r>
              <a:rPr lang="en-US" sz="1100" spc="-34" dirty="0">
                <a:latin typeface="Trebuchet MS"/>
                <a:cs typeface="Trebuchet MS"/>
              </a:rPr>
              <a:t> learning,</a:t>
            </a:r>
            <a:r>
              <a:rPr lang="en-US" sz="1100" spc="-24" dirty="0">
                <a:latin typeface="Trebuchet MS"/>
                <a:cs typeface="Trebuchet MS"/>
              </a:rPr>
              <a:t> </a:t>
            </a:r>
            <a:r>
              <a:rPr lang="en-US" sz="1100" dirty="0">
                <a:latin typeface="Trebuchet MS"/>
                <a:cs typeface="Trebuchet MS"/>
              </a:rPr>
              <a:t>which</a:t>
            </a:r>
            <a:r>
              <a:rPr lang="en-US" sz="1100" spc="-37" dirty="0">
                <a:latin typeface="Trebuchet MS"/>
                <a:cs typeface="Trebuchet MS"/>
              </a:rPr>
              <a:t> </a:t>
            </a:r>
            <a:r>
              <a:rPr lang="en-US" sz="1100" dirty="0">
                <a:latin typeface="Trebuchet MS"/>
                <a:cs typeface="Trebuchet MS"/>
              </a:rPr>
              <a:t>we</a:t>
            </a:r>
            <a:r>
              <a:rPr lang="en-US" sz="1100" spc="-37" dirty="0">
                <a:latin typeface="Trebuchet MS"/>
                <a:cs typeface="Trebuchet MS"/>
              </a:rPr>
              <a:t> </a:t>
            </a:r>
            <a:r>
              <a:rPr lang="en-US" sz="1100" spc="-13" dirty="0">
                <a:latin typeface="Trebuchet MS"/>
                <a:cs typeface="Trebuchet MS"/>
              </a:rPr>
              <a:t>will</a:t>
            </a:r>
            <a:r>
              <a:rPr lang="en-US" sz="1100" spc="-34" dirty="0">
                <a:latin typeface="Trebuchet MS"/>
                <a:cs typeface="Trebuchet MS"/>
              </a:rPr>
              <a:t> </a:t>
            </a:r>
            <a:r>
              <a:rPr lang="en-US" sz="1100" spc="-7" dirty="0">
                <a:latin typeface="Trebuchet MS"/>
                <a:cs typeface="Trebuchet MS"/>
              </a:rPr>
              <a:t>come</a:t>
            </a:r>
            <a:r>
              <a:rPr lang="en-US" sz="1100" spc="-34" dirty="0">
                <a:latin typeface="Trebuchet MS"/>
                <a:cs typeface="Trebuchet MS"/>
              </a:rPr>
              <a:t> </a:t>
            </a:r>
            <a:r>
              <a:rPr lang="en-US" sz="1100" dirty="0">
                <a:latin typeface="Trebuchet MS"/>
                <a:cs typeface="Trebuchet MS"/>
              </a:rPr>
              <a:t>to</a:t>
            </a:r>
            <a:r>
              <a:rPr lang="en-US" sz="1100" spc="-34" dirty="0">
                <a:latin typeface="Trebuchet MS"/>
                <a:cs typeface="Trebuchet MS"/>
              </a:rPr>
              <a:t> </a:t>
            </a:r>
            <a:r>
              <a:rPr lang="en-US" sz="1100" dirty="0">
                <a:latin typeface="Trebuchet MS"/>
                <a:cs typeface="Trebuchet MS"/>
              </a:rPr>
              <a:t>later.</a:t>
            </a:r>
            <a:r>
              <a:rPr lang="en-US" sz="1100" spc="145" dirty="0">
                <a:latin typeface="Trebuchet MS"/>
                <a:cs typeface="Trebuchet MS"/>
              </a:rPr>
              <a:t> </a:t>
            </a:r>
            <a:r>
              <a:rPr lang="en-US" sz="1100" spc="-20" dirty="0">
                <a:latin typeface="Trebuchet MS"/>
                <a:cs typeface="Trebuchet MS"/>
              </a:rPr>
              <a:t>Here’s</a:t>
            </a:r>
            <a:r>
              <a:rPr lang="en-US" sz="1100" spc="-37" dirty="0">
                <a:latin typeface="Trebuchet MS"/>
                <a:cs typeface="Trebuchet MS"/>
              </a:rPr>
              <a:t> </a:t>
            </a:r>
            <a:r>
              <a:rPr lang="en-US" sz="1100" spc="-34" dirty="0">
                <a:latin typeface="Trebuchet MS"/>
                <a:cs typeface="Trebuchet MS"/>
              </a:rPr>
              <a:t>a 	</a:t>
            </a:r>
            <a:r>
              <a:rPr lang="en-US" sz="1100" spc="-27" dirty="0">
                <a:latin typeface="Trebuchet MS"/>
                <a:cs typeface="Trebuchet MS"/>
              </a:rPr>
              <a:t>motivation</a:t>
            </a:r>
            <a:r>
              <a:rPr lang="en-US" sz="1100" spc="-57" dirty="0">
                <a:latin typeface="Trebuchet MS"/>
                <a:cs typeface="Trebuchet MS"/>
              </a:rPr>
              <a:t> </a:t>
            </a:r>
            <a:r>
              <a:rPr lang="en-US" sz="1100" spc="-40" dirty="0">
                <a:latin typeface="Trebuchet MS"/>
                <a:cs typeface="Trebuchet MS"/>
              </a:rPr>
              <a:t>for</a:t>
            </a:r>
            <a:r>
              <a:rPr lang="en-US" sz="1100" spc="-34" dirty="0">
                <a:latin typeface="Trebuchet MS"/>
                <a:cs typeface="Trebuchet MS"/>
              </a:rPr>
              <a:t> the</a:t>
            </a:r>
            <a:r>
              <a:rPr lang="en-US" sz="1100" spc="-37" dirty="0">
                <a:latin typeface="Trebuchet MS"/>
                <a:cs typeface="Trebuchet MS"/>
              </a:rPr>
              <a:t> problem:</a:t>
            </a:r>
            <a:r>
              <a:rPr lang="en-US" sz="1100" spc="77" dirty="0">
                <a:latin typeface="Trebuchet MS"/>
                <a:cs typeface="Trebuchet MS"/>
              </a:rPr>
              <a:t> </a:t>
            </a:r>
            <a:r>
              <a:rPr lang="en-US" sz="1100" spc="-24" dirty="0">
                <a:latin typeface="Trebuchet MS"/>
                <a:cs typeface="Trebuchet MS"/>
              </a:rPr>
              <a:t>suppose</a:t>
            </a:r>
            <a:r>
              <a:rPr lang="en-US" sz="1100" spc="-37" dirty="0">
                <a:latin typeface="Trebuchet MS"/>
                <a:cs typeface="Trebuchet MS"/>
              </a:rPr>
              <a:t> </a:t>
            </a:r>
            <a:r>
              <a:rPr lang="en-US" sz="1100" spc="-57" dirty="0">
                <a:latin typeface="Trebuchet MS"/>
                <a:cs typeface="Trebuchet MS"/>
              </a:rPr>
              <a:t>you’re</a:t>
            </a:r>
            <a:r>
              <a:rPr lang="en-US" sz="1100" spc="-24" dirty="0">
                <a:latin typeface="Trebuchet MS"/>
                <a:cs typeface="Trebuchet MS"/>
              </a:rPr>
              <a:t> </a:t>
            </a:r>
            <a:r>
              <a:rPr lang="en-US" sz="1100" spc="-17" dirty="0">
                <a:latin typeface="Trebuchet MS"/>
                <a:cs typeface="Trebuchet MS"/>
              </a:rPr>
              <a:t>trying</a:t>
            </a:r>
            <a:r>
              <a:rPr lang="en-US" sz="1100" spc="-40"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34" dirty="0">
                <a:latin typeface="Trebuchet MS"/>
                <a:cs typeface="Trebuchet MS"/>
              </a:rPr>
              <a:t>understand </a:t>
            </a:r>
            <a:r>
              <a:rPr lang="en-US" sz="1100" spc="-30" dirty="0">
                <a:latin typeface="Trebuchet MS"/>
                <a:cs typeface="Trebuchet MS"/>
              </a:rPr>
              <a:t>how</a:t>
            </a:r>
            <a:r>
              <a:rPr lang="en-US" sz="1100" spc="-40" dirty="0">
                <a:latin typeface="Trebuchet MS"/>
                <a:cs typeface="Trebuchet MS"/>
              </a:rPr>
              <a:t> </a:t>
            </a:r>
            <a:r>
              <a:rPr lang="en-US" sz="1100" spc="-20" dirty="0">
                <a:latin typeface="Trebuchet MS"/>
                <a:cs typeface="Trebuchet MS"/>
              </a:rPr>
              <a:t>your</a:t>
            </a:r>
            <a:r>
              <a:rPr lang="en-US" sz="1100" spc="-34" dirty="0">
                <a:latin typeface="Trebuchet MS"/>
                <a:cs typeface="Trebuchet MS"/>
              </a:rPr>
              <a:t> </a:t>
            </a:r>
            <a:r>
              <a:rPr lang="en-US" sz="1100" spc="-40" dirty="0">
                <a:latin typeface="Trebuchet MS"/>
                <a:cs typeface="Trebuchet MS"/>
              </a:rPr>
              <a:t>exam</a:t>
            </a:r>
            <a:r>
              <a:rPr lang="en-US" sz="1100" spc="-37" dirty="0">
                <a:latin typeface="Trebuchet MS"/>
                <a:cs typeface="Trebuchet MS"/>
              </a:rPr>
              <a:t> </a:t>
            </a:r>
            <a:r>
              <a:rPr lang="en-US" sz="1100" spc="-47" dirty="0">
                <a:latin typeface="Trebuchet MS"/>
                <a:cs typeface="Trebuchet MS"/>
              </a:rPr>
              <a:t>score</a:t>
            </a:r>
            <a:r>
              <a:rPr lang="en-US" sz="1100" spc="-37" dirty="0">
                <a:latin typeface="Trebuchet MS"/>
                <a:cs typeface="Trebuchet MS"/>
              </a:rPr>
              <a:t> </a:t>
            </a:r>
            <a:r>
              <a:rPr lang="en-US" sz="1100" spc="47" dirty="0">
                <a:latin typeface="Trebuchet MS"/>
                <a:cs typeface="Trebuchet MS"/>
              </a:rPr>
              <a:t>(</a:t>
            </a:r>
            <a:r>
              <a:rPr lang="en-US" sz="1100" i="1" spc="47" dirty="0">
                <a:latin typeface="Times New Roman"/>
                <a:cs typeface="Times New Roman"/>
              </a:rPr>
              <a:t>y</a:t>
            </a:r>
            <a:r>
              <a:rPr lang="en-US" sz="1100" spc="47" dirty="0">
                <a:latin typeface="Trebuchet MS"/>
                <a:cs typeface="Trebuchet MS"/>
              </a:rPr>
              <a:t>)</a:t>
            </a:r>
            <a:r>
              <a:rPr lang="en-US" sz="1100" spc="-34" dirty="0">
                <a:latin typeface="Trebuchet MS"/>
                <a:cs typeface="Trebuchet MS"/>
              </a:rPr>
              <a:t> </a:t>
            </a:r>
            <a:r>
              <a:rPr lang="en-US" sz="1100" spc="-44" dirty="0">
                <a:latin typeface="Trebuchet MS"/>
                <a:cs typeface="Trebuchet MS"/>
              </a:rPr>
              <a:t>depends</a:t>
            </a:r>
            <a:r>
              <a:rPr lang="en-US" sz="1100" spc="-37" dirty="0">
                <a:latin typeface="Trebuchet MS"/>
                <a:cs typeface="Trebuchet MS"/>
              </a:rPr>
              <a:t> </a:t>
            </a:r>
            <a:r>
              <a:rPr lang="en-US" sz="1100" dirty="0">
                <a:latin typeface="Trebuchet MS"/>
                <a:cs typeface="Trebuchet MS"/>
              </a:rPr>
              <a:t>on</a:t>
            </a:r>
            <a:r>
              <a:rPr lang="en-US" sz="1100" spc="-37" dirty="0">
                <a:latin typeface="Trebuchet MS"/>
                <a:cs typeface="Trebuchet MS"/>
              </a:rPr>
              <a:t> </a:t>
            </a:r>
            <a:r>
              <a:rPr lang="en-US" sz="1100" spc="-17" dirty="0">
                <a:latin typeface="Trebuchet MS"/>
                <a:cs typeface="Trebuchet MS"/>
              </a:rPr>
              <a:t>the 	</a:t>
            </a:r>
            <a:r>
              <a:rPr lang="en-US" sz="1100" spc="-24" dirty="0">
                <a:latin typeface="Trebuchet MS"/>
                <a:cs typeface="Trebuchet MS"/>
              </a:rPr>
              <a:t>number</a:t>
            </a:r>
            <a:r>
              <a:rPr lang="en-US" sz="1100" spc="-17" dirty="0">
                <a:latin typeface="Trebuchet MS"/>
                <a:cs typeface="Trebuchet MS"/>
              </a:rPr>
              <a:t> </a:t>
            </a:r>
            <a:r>
              <a:rPr lang="en-US" sz="1100" dirty="0">
                <a:latin typeface="Trebuchet MS"/>
                <a:cs typeface="Trebuchet MS"/>
              </a:rPr>
              <a:t>of</a:t>
            </a:r>
            <a:r>
              <a:rPr lang="en-US" sz="1100" spc="-13" dirty="0">
                <a:latin typeface="Trebuchet MS"/>
                <a:cs typeface="Trebuchet MS"/>
              </a:rPr>
              <a:t> hours</a:t>
            </a:r>
            <a:r>
              <a:rPr lang="en-US" sz="1100" spc="-17" dirty="0">
                <a:latin typeface="Trebuchet MS"/>
                <a:cs typeface="Trebuchet MS"/>
              </a:rPr>
              <a:t> </a:t>
            </a:r>
            <a:r>
              <a:rPr lang="en-US" sz="1100" dirty="0">
                <a:latin typeface="Trebuchet MS"/>
                <a:cs typeface="Trebuchet MS"/>
              </a:rPr>
              <a:t>you</a:t>
            </a:r>
            <a:r>
              <a:rPr lang="en-US" sz="1100" spc="-13" dirty="0">
                <a:latin typeface="Trebuchet MS"/>
                <a:cs typeface="Trebuchet MS"/>
              </a:rPr>
              <a:t> </a:t>
            </a:r>
            <a:r>
              <a:rPr lang="en-US" sz="1100" spc="-7" dirty="0">
                <a:latin typeface="Trebuchet MS"/>
                <a:cs typeface="Trebuchet MS"/>
              </a:rPr>
              <a:t>study</a:t>
            </a:r>
            <a:r>
              <a:rPr lang="en-US" sz="1100" spc="-17" dirty="0">
                <a:latin typeface="Trebuchet MS"/>
                <a:cs typeface="Trebuchet MS"/>
              </a:rPr>
              <a:t> </a:t>
            </a:r>
            <a:r>
              <a:rPr lang="en-US" sz="1100" dirty="0">
                <a:latin typeface="Trebuchet MS"/>
                <a:cs typeface="Trebuchet MS"/>
              </a:rPr>
              <a:t>(</a:t>
            </a:r>
            <a:r>
              <a:rPr lang="en-US" sz="1100" i="1" dirty="0">
                <a:latin typeface="Times New Roman"/>
                <a:cs typeface="Times New Roman"/>
              </a:rPr>
              <a:t>x</a:t>
            </a:r>
            <a:r>
              <a:rPr lang="en-US" sz="1100" dirty="0">
                <a:latin typeface="Trebuchet MS"/>
                <a:cs typeface="Trebuchet MS"/>
              </a:rPr>
              <a:t>).</a:t>
            </a:r>
            <a:r>
              <a:rPr lang="en-US" sz="1100" spc="91" dirty="0">
                <a:latin typeface="Trebuchet MS"/>
                <a:cs typeface="Trebuchet MS"/>
              </a:rPr>
              <a:t> </a:t>
            </a:r>
            <a:r>
              <a:rPr lang="en-US" sz="1100" spc="-20" dirty="0">
                <a:latin typeface="Trebuchet MS"/>
                <a:cs typeface="Trebuchet MS"/>
              </a:rPr>
              <a:t>Let’s</a:t>
            </a:r>
            <a:r>
              <a:rPr lang="en-US" sz="1100" spc="-17" dirty="0">
                <a:latin typeface="Trebuchet MS"/>
                <a:cs typeface="Trebuchet MS"/>
              </a:rPr>
              <a:t> </a:t>
            </a:r>
            <a:r>
              <a:rPr lang="en-US" sz="1100" spc="-7" dirty="0">
                <a:latin typeface="Trebuchet MS"/>
                <a:cs typeface="Trebuchet MS"/>
              </a:rPr>
              <a:t>posit</a:t>
            </a:r>
            <a:r>
              <a:rPr lang="en-US" sz="1100" spc="-13" dirty="0">
                <a:latin typeface="Trebuchet MS"/>
                <a:cs typeface="Trebuchet MS"/>
              </a:rPr>
              <a:t> </a:t>
            </a:r>
            <a:r>
              <a:rPr lang="en-US" sz="1100" dirty="0">
                <a:latin typeface="Trebuchet MS"/>
                <a:cs typeface="Trebuchet MS"/>
              </a:rPr>
              <a:t>a</a:t>
            </a:r>
            <a:r>
              <a:rPr lang="en-US" sz="1100" spc="-17" dirty="0">
                <a:latin typeface="Trebuchet MS"/>
                <a:cs typeface="Trebuchet MS"/>
              </a:rPr>
              <a:t> </a:t>
            </a:r>
            <a:r>
              <a:rPr lang="en-US" sz="1100" spc="-51" dirty="0">
                <a:latin typeface="Trebuchet MS"/>
                <a:cs typeface="Trebuchet MS"/>
              </a:rPr>
              <a:t>linear</a:t>
            </a:r>
            <a:r>
              <a:rPr lang="en-US" sz="1100" spc="-13" dirty="0">
                <a:latin typeface="Trebuchet MS"/>
                <a:cs typeface="Trebuchet MS"/>
              </a:rPr>
              <a:t> </a:t>
            </a:r>
            <a:r>
              <a:rPr lang="en-US" sz="1100" spc="-37" dirty="0">
                <a:latin typeface="Trebuchet MS"/>
                <a:cs typeface="Trebuchet MS"/>
              </a:rPr>
              <a:t>relationship</a:t>
            </a:r>
            <a:r>
              <a:rPr lang="en-US" sz="1100" spc="-17" dirty="0">
                <a:latin typeface="Trebuchet MS"/>
                <a:cs typeface="Trebuchet MS"/>
              </a:rPr>
              <a:t> </a:t>
            </a:r>
            <a:r>
              <a:rPr lang="en-US" sz="1100" i="1" spc="57" dirty="0">
                <a:latin typeface="Times New Roman"/>
                <a:cs typeface="Times New Roman"/>
              </a:rPr>
              <a:t>y</a:t>
            </a:r>
            <a:r>
              <a:rPr lang="en-US" sz="1100" i="1" spc="24" dirty="0">
                <a:latin typeface="Times New Roman"/>
                <a:cs typeface="Times New Roman"/>
              </a:rPr>
              <a:t> </a:t>
            </a:r>
            <a:r>
              <a:rPr lang="en-US" sz="1100" spc="287" dirty="0">
                <a:latin typeface="Trebuchet MS"/>
                <a:cs typeface="Trebuchet MS"/>
              </a:rPr>
              <a:t>=</a:t>
            </a:r>
            <a:r>
              <a:rPr lang="en-US" sz="1100" spc="-67" dirty="0">
                <a:latin typeface="Trebuchet MS"/>
                <a:cs typeface="Trebuchet MS"/>
              </a:rPr>
              <a:t> </a:t>
            </a:r>
            <a:r>
              <a:rPr lang="en-US" sz="1100" i="1" spc="121" dirty="0" err="1">
                <a:latin typeface="Times New Roman"/>
                <a:cs typeface="Times New Roman"/>
              </a:rPr>
              <a:t>wx</a:t>
            </a:r>
            <a:r>
              <a:rPr lang="en-US" sz="1100" i="1" spc="40" dirty="0">
                <a:latin typeface="Times New Roman"/>
                <a:cs typeface="Times New Roman"/>
              </a:rPr>
              <a:t> </a:t>
            </a:r>
            <a:r>
              <a:rPr lang="en-US" sz="1100" dirty="0">
                <a:latin typeface="Trebuchet MS"/>
                <a:cs typeface="Trebuchet MS"/>
              </a:rPr>
              <a:t>(not</a:t>
            </a:r>
            <a:r>
              <a:rPr lang="en-US" sz="1100" spc="-13" dirty="0">
                <a:latin typeface="Trebuchet MS"/>
                <a:cs typeface="Trebuchet MS"/>
              </a:rPr>
              <a:t> </a:t>
            </a:r>
            <a:r>
              <a:rPr lang="en-US" sz="1100" spc="-44" dirty="0">
                <a:latin typeface="Trebuchet MS"/>
                <a:cs typeface="Trebuchet MS"/>
              </a:rPr>
              <a:t>exactly</a:t>
            </a:r>
            <a:r>
              <a:rPr lang="en-US" sz="1100" spc="-17" dirty="0">
                <a:latin typeface="Trebuchet MS"/>
                <a:cs typeface="Trebuchet MS"/>
              </a:rPr>
              <a:t> </a:t>
            </a:r>
            <a:r>
              <a:rPr lang="en-US" sz="1100" spc="-27" dirty="0">
                <a:latin typeface="Trebuchet MS"/>
                <a:cs typeface="Trebuchet MS"/>
              </a:rPr>
              <a:t>true</a:t>
            </a:r>
            <a:r>
              <a:rPr lang="en-US" sz="1100" spc="-13" dirty="0">
                <a:latin typeface="Trebuchet MS"/>
                <a:cs typeface="Trebuchet MS"/>
              </a:rPr>
              <a:t> </a:t>
            </a:r>
            <a:r>
              <a:rPr lang="en-US" sz="1100" dirty="0">
                <a:latin typeface="Trebuchet MS"/>
                <a:cs typeface="Trebuchet MS"/>
              </a:rPr>
              <a:t>in</a:t>
            </a:r>
            <a:r>
              <a:rPr lang="en-US" sz="1100" spc="-17" dirty="0">
                <a:latin typeface="Trebuchet MS"/>
                <a:cs typeface="Trebuchet MS"/>
              </a:rPr>
              <a:t> </a:t>
            </a:r>
            <a:r>
              <a:rPr lang="en-US" sz="1100" spc="-51" dirty="0">
                <a:latin typeface="Trebuchet MS"/>
                <a:cs typeface="Trebuchet MS"/>
              </a:rPr>
              <a:t>practice,</a:t>
            </a:r>
            <a:r>
              <a:rPr lang="en-US" sz="1100" spc="-13" dirty="0">
                <a:latin typeface="Trebuchet MS"/>
                <a:cs typeface="Trebuchet MS"/>
              </a:rPr>
              <a:t> </a:t>
            </a:r>
            <a:r>
              <a:rPr lang="en-US" sz="1100" spc="-17" dirty="0">
                <a:latin typeface="Trebuchet MS"/>
                <a:cs typeface="Trebuchet MS"/>
              </a:rPr>
              <a:t>but 	</a:t>
            </a:r>
            <a:r>
              <a:rPr lang="en-US" sz="1100" spc="-40" dirty="0">
                <a:latin typeface="Trebuchet MS"/>
                <a:cs typeface="Trebuchet MS"/>
              </a:rPr>
              <a:t>maybe</a:t>
            </a:r>
            <a:r>
              <a:rPr lang="en-US" sz="1100" spc="-44" dirty="0">
                <a:latin typeface="Trebuchet MS"/>
                <a:cs typeface="Trebuchet MS"/>
              </a:rPr>
              <a:t> </a:t>
            </a:r>
            <a:r>
              <a:rPr lang="en-US" sz="1100" dirty="0">
                <a:latin typeface="Trebuchet MS"/>
                <a:cs typeface="Trebuchet MS"/>
              </a:rPr>
              <a:t>good</a:t>
            </a:r>
            <a:r>
              <a:rPr lang="en-US" sz="1100" spc="-81" dirty="0">
                <a:latin typeface="Trebuchet MS"/>
                <a:cs typeface="Trebuchet MS"/>
              </a:rPr>
              <a:t> </a:t>
            </a:r>
            <a:r>
              <a:rPr lang="en-US" sz="1100" spc="-7" dirty="0">
                <a:latin typeface="Trebuchet MS"/>
                <a:cs typeface="Trebuchet MS"/>
              </a:rPr>
              <a:t>enough).</a:t>
            </a:r>
            <a:r>
              <a:rPr lang="en-US" sz="1100" spc="20" dirty="0">
                <a:latin typeface="Trebuchet MS"/>
                <a:cs typeface="Trebuchet MS"/>
              </a:rPr>
              <a:t> </a:t>
            </a:r>
            <a:r>
              <a:rPr lang="en-US" sz="1100" dirty="0">
                <a:latin typeface="Trebuchet MS"/>
                <a:cs typeface="Trebuchet MS"/>
              </a:rPr>
              <a:t>Now</a:t>
            </a:r>
            <a:r>
              <a:rPr lang="en-US" sz="1100" spc="-37" dirty="0">
                <a:latin typeface="Trebuchet MS"/>
                <a:cs typeface="Trebuchet MS"/>
              </a:rPr>
              <a:t> </a:t>
            </a:r>
            <a:r>
              <a:rPr lang="en-US" sz="1100" spc="-91" dirty="0">
                <a:latin typeface="Trebuchet MS"/>
                <a:cs typeface="Trebuchet MS"/>
              </a:rPr>
              <a:t>we</a:t>
            </a:r>
            <a:r>
              <a:rPr lang="en-US" sz="1100" spc="10" dirty="0">
                <a:latin typeface="Trebuchet MS"/>
                <a:cs typeface="Trebuchet MS"/>
              </a:rPr>
              <a:t> </a:t>
            </a:r>
            <a:r>
              <a:rPr lang="en-US" sz="1100" spc="-13" dirty="0">
                <a:latin typeface="Trebuchet MS"/>
                <a:cs typeface="Trebuchet MS"/>
              </a:rPr>
              <a:t>get</a:t>
            </a:r>
            <a:r>
              <a:rPr lang="en-US" sz="1100" spc="-37"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30" dirty="0">
                <a:latin typeface="Trebuchet MS"/>
                <a:cs typeface="Trebuchet MS"/>
              </a:rPr>
              <a:t>set</a:t>
            </a:r>
            <a:r>
              <a:rPr lang="en-US" sz="1100" spc="-37"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spc="-24" dirty="0">
                <a:latin typeface="Trebuchet MS"/>
                <a:cs typeface="Trebuchet MS"/>
              </a:rPr>
              <a:t>training</a:t>
            </a:r>
            <a:r>
              <a:rPr lang="en-US" sz="1100" spc="-37" dirty="0">
                <a:latin typeface="Trebuchet MS"/>
                <a:cs typeface="Trebuchet MS"/>
              </a:rPr>
              <a:t> </a:t>
            </a:r>
            <a:r>
              <a:rPr lang="en-US" sz="1100" spc="-54" dirty="0">
                <a:latin typeface="Trebuchet MS"/>
                <a:cs typeface="Trebuchet MS"/>
              </a:rPr>
              <a:t>examples,</a:t>
            </a:r>
            <a:r>
              <a:rPr lang="en-US" sz="1100" spc="-27" dirty="0">
                <a:latin typeface="Trebuchet MS"/>
                <a:cs typeface="Trebuchet MS"/>
              </a:rPr>
              <a:t> </a:t>
            </a:r>
            <a:r>
              <a:rPr lang="en-US" sz="1100" spc="-44" dirty="0">
                <a:latin typeface="Trebuchet MS"/>
                <a:cs typeface="Trebuchet MS"/>
              </a:rPr>
              <a:t>each</a:t>
            </a:r>
            <a:r>
              <a:rPr lang="en-US" sz="1100" spc="-37"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spc="-24" dirty="0">
                <a:latin typeface="Trebuchet MS"/>
                <a:cs typeface="Trebuchet MS"/>
              </a:rPr>
              <a:t>which</a:t>
            </a:r>
            <a:r>
              <a:rPr lang="en-US" sz="1100" spc="-37" dirty="0">
                <a:latin typeface="Trebuchet MS"/>
                <a:cs typeface="Trebuchet MS"/>
              </a:rPr>
              <a:t> </a:t>
            </a:r>
            <a:r>
              <a:rPr lang="en-US" sz="1100" dirty="0">
                <a:latin typeface="Trebuchet MS"/>
                <a:cs typeface="Trebuchet MS"/>
              </a:rPr>
              <a:t>is</a:t>
            </a:r>
            <a:r>
              <a:rPr lang="en-US" sz="1100" spc="-37" dirty="0">
                <a:latin typeface="Trebuchet MS"/>
                <a:cs typeface="Trebuchet MS"/>
              </a:rPr>
              <a:t> </a:t>
            </a:r>
            <a:r>
              <a:rPr lang="en-US" sz="1100" dirty="0">
                <a:latin typeface="Trebuchet MS"/>
                <a:cs typeface="Trebuchet MS"/>
              </a:rPr>
              <a:t>a</a:t>
            </a:r>
            <a:r>
              <a:rPr lang="en-US" sz="1100" spc="-40" dirty="0">
                <a:latin typeface="Trebuchet MS"/>
                <a:cs typeface="Trebuchet MS"/>
              </a:rPr>
              <a:t> </a:t>
            </a:r>
            <a:r>
              <a:rPr lang="en-US" sz="1100" spc="77" dirty="0">
                <a:latin typeface="Trebuchet MS"/>
                <a:cs typeface="Trebuchet MS"/>
              </a:rPr>
              <a:t>(</a:t>
            </a:r>
            <a:r>
              <a:rPr lang="en-US" sz="1100" i="1" spc="77" dirty="0">
                <a:latin typeface="Times New Roman"/>
                <a:cs typeface="Times New Roman"/>
              </a:rPr>
              <a:t>x</a:t>
            </a:r>
            <a:r>
              <a:rPr lang="en-US" sz="1200" i="1" spc="116" baseline="-12077" dirty="0">
                <a:latin typeface="Georgia"/>
                <a:cs typeface="Georgia"/>
              </a:rPr>
              <a:t>i</a:t>
            </a:r>
            <a:r>
              <a:rPr lang="en-US" sz="1100" i="1" spc="77" dirty="0">
                <a:latin typeface="Times New Roman"/>
                <a:cs typeface="Times New Roman"/>
              </a:rPr>
              <a:t>,</a:t>
            </a:r>
            <a:r>
              <a:rPr lang="en-US" sz="1100" i="1" spc="-67" dirty="0">
                <a:latin typeface="Times New Roman"/>
                <a:cs typeface="Times New Roman"/>
              </a:rPr>
              <a:t> </a:t>
            </a:r>
            <a:r>
              <a:rPr lang="en-US" sz="1100" i="1" spc="71" dirty="0" err="1">
                <a:latin typeface="Times New Roman"/>
                <a:cs typeface="Times New Roman"/>
              </a:rPr>
              <a:t>y</a:t>
            </a:r>
            <a:r>
              <a:rPr lang="en-US" sz="1200" i="1" spc="106" baseline="-12077" dirty="0" err="1">
                <a:latin typeface="Georgia"/>
                <a:cs typeface="Georgia"/>
              </a:rPr>
              <a:t>i</a:t>
            </a:r>
            <a:r>
              <a:rPr lang="en-US" sz="1100" spc="71" dirty="0">
                <a:latin typeface="Trebuchet MS"/>
                <a:cs typeface="Trebuchet MS"/>
              </a:rPr>
              <a:t>)</a:t>
            </a:r>
            <a:r>
              <a:rPr lang="en-US" sz="1100" spc="-34" dirty="0">
                <a:latin typeface="Trebuchet MS"/>
                <a:cs typeface="Trebuchet MS"/>
              </a:rPr>
              <a:t> </a:t>
            </a:r>
            <a:r>
              <a:rPr lang="en-US" sz="1100" spc="-13" dirty="0">
                <a:latin typeface="Trebuchet MS"/>
                <a:cs typeface="Trebuchet MS"/>
              </a:rPr>
              <a:t>pair.</a:t>
            </a:r>
            <a:r>
              <a:rPr lang="en-US" sz="1100" spc="74" dirty="0">
                <a:latin typeface="Trebuchet MS"/>
                <a:cs typeface="Trebuchet MS"/>
              </a:rPr>
              <a:t> </a:t>
            </a:r>
            <a:r>
              <a:rPr lang="en-US" sz="1100" dirty="0">
                <a:latin typeface="Trebuchet MS"/>
                <a:cs typeface="Trebuchet MS"/>
              </a:rPr>
              <a:t>The</a:t>
            </a:r>
            <a:r>
              <a:rPr lang="en-US" sz="1100" spc="-37" dirty="0">
                <a:latin typeface="Trebuchet MS"/>
                <a:cs typeface="Trebuchet MS"/>
              </a:rPr>
              <a:t> </a:t>
            </a:r>
            <a:r>
              <a:rPr lang="en-US" sz="1100" spc="-7" dirty="0">
                <a:latin typeface="Trebuchet MS"/>
                <a:cs typeface="Trebuchet MS"/>
              </a:rPr>
              <a:t>goal</a:t>
            </a:r>
            <a:r>
              <a:rPr lang="en-US" sz="1100" spc="-37" dirty="0">
                <a:latin typeface="Trebuchet MS"/>
                <a:cs typeface="Trebuchet MS"/>
              </a:rPr>
              <a:t> </a:t>
            </a:r>
            <a:r>
              <a:rPr lang="en-US" sz="1100" spc="-17" dirty="0">
                <a:latin typeface="Trebuchet MS"/>
                <a:cs typeface="Trebuchet MS"/>
              </a:rPr>
              <a:t>is 	</a:t>
            </a:r>
            <a:r>
              <a:rPr lang="en-US" sz="1100" dirty="0">
                <a:latin typeface="Trebuchet MS"/>
                <a:cs typeface="Trebuchet MS"/>
              </a:rPr>
              <a:t>to</a:t>
            </a:r>
            <a:r>
              <a:rPr lang="en-US" sz="1100" spc="-37" dirty="0">
                <a:latin typeface="Trebuchet MS"/>
                <a:cs typeface="Trebuchet MS"/>
              </a:rPr>
              <a:t> </a:t>
            </a:r>
            <a:r>
              <a:rPr lang="en-US" sz="1100" spc="-20" dirty="0">
                <a:latin typeface="Trebuchet MS"/>
                <a:cs typeface="Trebuchet MS"/>
              </a:rPr>
              <a:t>find</a:t>
            </a:r>
            <a:r>
              <a:rPr lang="en-US" sz="1100" spc="-37" dirty="0">
                <a:latin typeface="Trebuchet MS"/>
                <a:cs typeface="Trebuchet MS"/>
              </a:rPr>
              <a:t> </a:t>
            </a:r>
            <a:r>
              <a:rPr lang="en-US" sz="1100" spc="-24" dirty="0">
                <a:latin typeface="Trebuchet MS"/>
                <a:cs typeface="Trebuchet MS"/>
              </a:rPr>
              <a:t>the</a:t>
            </a:r>
            <a:r>
              <a:rPr lang="en-US" sz="1100" spc="-37" dirty="0">
                <a:latin typeface="Trebuchet MS"/>
                <a:cs typeface="Trebuchet MS"/>
              </a:rPr>
              <a:t> </a:t>
            </a:r>
            <a:r>
              <a:rPr lang="en-US" sz="1100" spc="-27" dirty="0">
                <a:latin typeface="Trebuchet MS"/>
                <a:cs typeface="Trebuchet MS"/>
              </a:rPr>
              <a:t>slope</a:t>
            </a:r>
            <a:r>
              <a:rPr lang="en-US" sz="1100" spc="-37" dirty="0">
                <a:latin typeface="Trebuchet MS"/>
                <a:cs typeface="Trebuchet MS"/>
              </a:rPr>
              <a:t> </a:t>
            </a:r>
            <a:r>
              <a:rPr lang="en-US" sz="1100" i="1" spc="64" dirty="0">
                <a:latin typeface="Times New Roman"/>
                <a:cs typeface="Times New Roman"/>
              </a:rPr>
              <a:t>w</a:t>
            </a:r>
            <a:r>
              <a:rPr lang="en-US" sz="1100" i="1" spc="44" dirty="0">
                <a:latin typeface="Times New Roman"/>
                <a:cs typeface="Times New Roman"/>
              </a:rPr>
              <a:t> </a:t>
            </a:r>
            <a:r>
              <a:rPr lang="en-US" sz="1100" spc="-7" dirty="0">
                <a:latin typeface="Trebuchet MS"/>
                <a:cs typeface="Trebuchet MS"/>
              </a:rPr>
              <a:t>that</a:t>
            </a:r>
            <a:r>
              <a:rPr lang="en-US" sz="1100" spc="-37" dirty="0">
                <a:latin typeface="Trebuchet MS"/>
                <a:cs typeface="Trebuchet MS"/>
              </a:rPr>
              <a:t> </a:t>
            </a:r>
            <a:r>
              <a:rPr lang="en-US" sz="1100" spc="-17" dirty="0">
                <a:latin typeface="Trebuchet MS"/>
                <a:cs typeface="Trebuchet MS"/>
              </a:rPr>
              <a:t>best</a:t>
            </a:r>
            <a:r>
              <a:rPr lang="en-US" sz="1100" spc="-37" dirty="0">
                <a:latin typeface="Trebuchet MS"/>
                <a:cs typeface="Trebuchet MS"/>
              </a:rPr>
              <a:t> </a:t>
            </a:r>
            <a:r>
              <a:rPr lang="en-US" sz="1100" spc="-24" dirty="0">
                <a:latin typeface="Trebuchet MS"/>
                <a:cs typeface="Trebuchet MS"/>
              </a:rPr>
              <a:t>fits</a:t>
            </a:r>
            <a:r>
              <a:rPr lang="en-US" sz="1100" spc="-37" dirty="0">
                <a:latin typeface="Trebuchet MS"/>
                <a:cs typeface="Trebuchet MS"/>
              </a:rPr>
              <a:t> </a:t>
            </a:r>
            <a:r>
              <a:rPr lang="en-US" sz="1100" spc="-24" dirty="0">
                <a:latin typeface="Trebuchet MS"/>
                <a:cs typeface="Trebuchet MS"/>
              </a:rPr>
              <a:t>the</a:t>
            </a:r>
            <a:r>
              <a:rPr lang="en-US" sz="1100" spc="-37" dirty="0">
                <a:latin typeface="Trebuchet MS"/>
                <a:cs typeface="Trebuchet MS"/>
              </a:rPr>
              <a:t> </a:t>
            </a:r>
            <a:r>
              <a:rPr lang="en-US" sz="1100" spc="-13" dirty="0">
                <a:latin typeface="Trebuchet MS"/>
                <a:cs typeface="Trebuchet MS"/>
              </a:rPr>
              <a:t>data.</a:t>
            </a:r>
            <a:endParaRPr lang="en-US" sz="1100" dirty="0">
              <a:latin typeface="Trebuchet MS"/>
              <a:cs typeface="Trebuchet MS"/>
            </a:endParaRPr>
          </a:p>
          <a:p>
            <a:pPr marL="190140" marR="46250" indent="-139179" algn="just">
              <a:lnSpc>
                <a:spcPct val="102000"/>
              </a:lnSpc>
              <a:spcBef>
                <a:spcPts val="54"/>
              </a:spcBef>
              <a:buFont typeface="Meiryo UI"/>
              <a:buChar char="•"/>
              <a:tabLst>
                <a:tab pos="190997" algn="l"/>
              </a:tabLst>
            </a:pPr>
            <a:r>
              <a:rPr lang="en-US" sz="1100" spc="3" dirty="0">
                <a:latin typeface="Trebuchet MS"/>
                <a:cs typeface="Trebuchet MS"/>
              </a:rPr>
              <a:t>Back</a:t>
            </a:r>
            <a:r>
              <a:rPr lang="en-US" sz="1100" spc="17" dirty="0">
                <a:latin typeface="Trebuchet MS"/>
                <a:cs typeface="Trebuchet MS"/>
              </a:rPr>
              <a:t> </a:t>
            </a:r>
            <a:r>
              <a:rPr lang="en-US" sz="1100" spc="-30" dirty="0">
                <a:latin typeface="Trebuchet MS"/>
                <a:cs typeface="Trebuchet MS"/>
              </a:rPr>
              <a:t>to</a:t>
            </a:r>
            <a:r>
              <a:rPr lang="en-US" sz="1100" spc="13" dirty="0">
                <a:latin typeface="Trebuchet MS"/>
                <a:cs typeface="Trebuchet MS"/>
              </a:rPr>
              <a:t> </a:t>
            </a:r>
            <a:r>
              <a:rPr lang="en-US" sz="1100" spc="-37" dirty="0">
                <a:latin typeface="Trebuchet MS"/>
                <a:cs typeface="Trebuchet MS"/>
              </a:rPr>
              <a:t>algorithms</a:t>
            </a:r>
            <a:r>
              <a:rPr lang="en-US" sz="1100" spc="13" dirty="0">
                <a:latin typeface="Trebuchet MS"/>
                <a:cs typeface="Trebuchet MS"/>
              </a:rPr>
              <a:t> </a:t>
            </a:r>
            <a:r>
              <a:rPr lang="en-US" sz="1100" spc="-61" dirty="0">
                <a:latin typeface="Trebuchet MS"/>
                <a:cs typeface="Trebuchet MS"/>
              </a:rPr>
              <a:t>for</a:t>
            </a:r>
            <a:r>
              <a:rPr lang="en-US" sz="1100" spc="17" dirty="0">
                <a:latin typeface="Trebuchet MS"/>
                <a:cs typeface="Trebuchet MS"/>
              </a:rPr>
              <a:t> </a:t>
            </a:r>
            <a:r>
              <a:rPr lang="en-US" sz="1100" spc="-34" dirty="0">
                <a:latin typeface="Trebuchet MS"/>
                <a:cs typeface="Trebuchet MS"/>
              </a:rPr>
              <a:t>this</a:t>
            </a:r>
            <a:r>
              <a:rPr lang="en-US" sz="1100" spc="13" dirty="0">
                <a:latin typeface="Trebuchet MS"/>
                <a:cs typeface="Trebuchet MS"/>
              </a:rPr>
              <a:t> </a:t>
            </a:r>
            <a:r>
              <a:rPr lang="en-US" sz="1100" spc="-51" dirty="0">
                <a:latin typeface="Trebuchet MS"/>
                <a:cs typeface="Trebuchet MS"/>
              </a:rPr>
              <a:t>formal</a:t>
            </a:r>
            <a:r>
              <a:rPr lang="en-US" sz="1100" spc="13" dirty="0">
                <a:latin typeface="Trebuchet MS"/>
                <a:cs typeface="Trebuchet MS"/>
              </a:rPr>
              <a:t> </a:t>
            </a:r>
            <a:r>
              <a:rPr lang="en-US" sz="1100" spc="-40" dirty="0">
                <a:latin typeface="Trebuchet MS"/>
                <a:cs typeface="Trebuchet MS"/>
              </a:rPr>
              <a:t>task.</a:t>
            </a:r>
            <a:r>
              <a:rPr lang="en-US" sz="1100" spc="154" dirty="0">
                <a:latin typeface="Trebuchet MS"/>
                <a:cs typeface="Trebuchet MS"/>
              </a:rPr>
              <a:t> </a:t>
            </a:r>
            <a:r>
              <a:rPr lang="en-US" sz="1100" spc="-7" dirty="0">
                <a:latin typeface="Trebuchet MS"/>
                <a:cs typeface="Trebuchet MS"/>
              </a:rPr>
              <a:t>We</a:t>
            </a:r>
            <a:r>
              <a:rPr lang="en-US" sz="1100" spc="13" dirty="0">
                <a:latin typeface="Trebuchet MS"/>
                <a:cs typeface="Trebuchet MS"/>
              </a:rPr>
              <a:t> </a:t>
            </a:r>
            <a:r>
              <a:rPr lang="en-US" sz="1100" spc="-47" dirty="0">
                <a:latin typeface="Trebuchet MS"/>
                <a:cs typeface="Trebuchet MS"/>
              </a:rPr>
              <a:t>would</a:t>
            </a:r>
            <a:r>
              <a:rPr lang="en-US" sz="1100" spc="17" dirty="0">
                <a:latin typeface="Trebuchet MS"/>
                <a:cs typeface="Trebuchet MS"/>
              </a:rPr>
              <a:t> </a:t>
            </a:r>
            <a:r>
              <a:rPr lang="en-US" sz="1100" spc="-64" dirty="0">
                <a:latin typeface="Trebuchet MS"/>
                <a:cs typeface="Trebuchet MS"/>
              </a:rPr>
              <a:t>like</a:t>
            </a:r>
            <a:r>
              <a:rPr lang="en-US" sz="1100" spc="13" dirty="0">
                <a:latin typeface="Trebuchet MS"/>
                <a:cs typeface="Trebuchet MS"/>
              </a:rPr>
              <a:t> </a:t>
            </a:r>
            <a:r>
              <a:rPr lang="en-US" sz="1100" spc="-37" dirty="0">
                <a:latin typeface="Trebuchet MS"/>
                <a:cs typeface="Trebuchet MS"/>
              </a:rPr>
              <a:t>an</a:t>
            </a:r>
            <a:r>
              <a:rPr lang="en-US" sz="1100" spc="17" dirty="0">
                <a:latin typeface="Trebuchet MS"/>
                <a:cs typeface="Trebuchet MS"/>
              </a:rPr>
              <a:t> </a:t>
            </a:r>
            <a:r>
              <a:rPr lang="en-US" sz="1100" spc="-40" dirty="0">
                <a:latin typeface="Trebuchet MS"/>
                <a:cs typeface="Trebuchet MS"/>
              </a:rPr>
              <a:t>algorithm</a:t>
            </a:r>
            <a:r>
              <a:rPr lang="en-US" sz="1100" spc="13" dirty="0">
                <a:latin typeface="Trebuchet MS"/>
                <a:cs typeface="Trebuchet MS"/>
              </a:rPr>
              <a:t> </a:t>
            </a:r>
            <a:r>
              <a:rPr lang="en-US" sz="1100" spc="-61" dirty="0">
                <a:latin typeface="Trebuchet MS"/>
                <a:cs typeface="Trebuchet MS"/>
              </a:rPr>
              <a:t>for</a:t>
            </a:r>
            <a:r>
              <a:rPr lang="en-US" sz="1100" spc="17" dirty="0">
                <a:latin typeface="Trebuchet MS"/>
                <a:cs typeface="Trebuchet MS"/>
              </a:rPr>
              <a:t> </a:t>
            </a:r>
            <a:r>
              <a:rPr lang="en-US" sz="1100" spc="-34" dirty="0">
                <a:latin typeface="Trebuchet MS"/>
                <a:cs typeface="Trebuchet MS"/>
              </a:rPr>
              <a:t>optimizing</a:t>
            </a:r>
            <a:r>
              <a:rPr lang="en-US" sz="1100" spc="13" dirty="0">
                <a:latin typeface="Trebuchet MS"/>
                <a:cs typeface="Trebuchet MS"/>
              </a:rPr>
              <a:t> </a:t>
            </a:r>
            <a:r>
              <a:rPr lang="en-US" sz="1100" spc="-54" dirty="0">
                <a:latin typeface="Trebuchet MS"/>
                <a:cs typeface="Trebuchet MS"/>
              </a:rPr>
              <a:t>general</a:t>
            </a:r>
            <a:r>
              <a:rPr lang="en-US" sz="1100" spc="17" dirty="0">
                <a:latin typeface="Trebuchet MS"/>
                <a:cs typeface="Trebuchet MS"/>
              </a:rPr>
              <a:t> </a:t>
            </a:r>
            <a:r>
              <a:rPr lang="en-US" sz="1100" spc="-47" dirty="0">
                <a:latin typeface="Trebuchet MS"/>
                <a:cs typeface="Trebuchet MS"/>
              </a:rPr>
              <a:t>types</a:t>
            </a:r>
            <a:r>
              <a:rPr lang="en-US" sz="1100" spc="13" dirty="0">
                <a:latin typeface="Trebuchet MS"/>
                <a:cs typeface="Trebuchet MS"/>
              </a:rPr>
              <a:t> </a:t>
            </a:r>
            <a:r>
              <a:rPr lang="en-US" sz="1100" spc="-51" dirty="0">
                <a:latin typeface="Trebuchet MS"/>
                <a:cs typeface="Trebuchet MS"/>
              </a:rPr>
              <a:t>of</a:t>
            </a:r>
            <a:r>
              <a:rPr lang="en-US" sz="1100" spc="20" dirty="0">
                <a:latin typeface="Trebuchet MS"/>
                <a:cs typeface="Trebuchet MS"/>
              </a:rPr>
              <a:t> </a:t>
            </a:r>
            <a:r>
              <a:rPr lang="en-US" sz="1100" i="1" spc="44" dirty="0">
                <a:latin typeface="Times New Roman"/>
                <a:cs typeface="Times New Roman"/>
              </a:rPr>
              <a:t>F</a:t>
            </a:r>
            <a:r>
              <a:rPr lang="en-US" sz="1100" i="1" spc="-118" dirty="0">
                <a:latin typeface="Times New Roman"/>
                <a:cs typeface="Times New Roman"/>
              </a:rPr>
              <a:t> </a:t>
            </a:r>
            <a:r>
              <a:rPr lang="en-US" sz="1100" spc="13" dirty="0">
                <a:latin typeface="Trebuchet MS"/>
                <a:cs typeface="Trebuchet MS"/>
              </a:rPr>
              <a:t>(</a:t>
            </a:r>
            <a:r>
              <a:rPr lang="en-US" sz="1100" i="1" spc="13" dirty="0">
                <a:latin typeface="Times New Roman"/>
                <a:cs typeface="Times New Roman"/>
              </a:rPr>
              <a:t>w</a:t>
            </a:r>
            <a:r>
              <a:rPr lang="en-US" sz="1100" spc="13" dirty="0">
                <a:latin typeface="Trebuchet MS"/>
                <a:cs typeface="Trebuchet MS"/>
              </a:rPr>
              <a:t>).</a:t>
            </a:r>
            <a:r>
              <a:rPr lang="en-US" sz="1100" spc="-81" dirty="0">
                <a:latin typeface="Trebuchet MS"/>
                <a:cs typeface="Trebuchet MS"/>
              </a:rPr>
              <a:t> 	</a:t>
            </a:r>
            <a:r>
              <a:rPr lang="en-US" sz="1100" spc="27" dirty="0">
                <a:latin typeface="Trebuchet MS"/>
                <a:cs typeface="Trebuchet MS"/>
              </a:rPr>
              <a:t>So</a:t>
            </a:r>
            <a:r>
              <a:rPr lang="en-US" sz="1100" spc="34" dirty="0">
                <a:latin typeface="Trebuchet MS"/>
                <a:cs typeface="Trebuchet MS"/>
              </a:rPr>
              <a:t> </a:t>
            </a:r>
            <a:r>
              <a:rPr lang="en-US" sz="1100" spc="-61" dirty="0">
                <a:latin typeface="Trebuchet MS"/>
                <a:cs typeface="Trebuchet MS"/>
              </a:rPr>
              <a:t>let’s</a:t>
            </a:r>
            <a:r>
              <a:rPr lang="en-US" sz="1100" spc="34" dirty="0">
                <a:latin typeface="Trebuchet MS"/>
                <a:cs typeface="Trebuchet MS"/>
              </a:rPr>
              <a:t> </a:t>
            </a:r>
            <a:r>
              <a:rPr lang="en-US" sz="1100" b="1" spc="-7" dirty="0">
                <a:latin typeface="Trebuchet MS"/>
                <a:cs typeface="Trebuchet MS"/>
              </a:rPr>
              <a:t>abstract</a:t>
            </a:r>
            <a:r>
              <a:rPr lang="en-US" sz="1100" b="1" spc="67" dirty="0">
                <a:latin typeface="Trebuchet MS"/>
                <a:cs typeface="Trebuchet MS"/>
              </a:rPr>
              <a:t> </a:t>
            </a:r>
            <a:r>
              <a:rPr lang="en-US" sz="1100" b="1" spc="-44" dirty="0">
                <a:latin typeface="Trebuchet MS"/>
                <a:cs typeface="Trebuchet MS"/>
              </a:rPr>
              <a:t>away</a:t>
            </a:r>
            <a:r>
              <a:rPr lang="en-US" sz="1100" b="1" spc="67" dirty="0">
                <a:latin typeface="Trebuchet MS"/>
                <a:cs typeface="Trebuchet MS"/>
              </a:rPr>
              <a:t> </a:t>
            </a:r>
            <a:r>
              <a:rPr lang="en-US" sz="1100" b="1" spc="-20" dirty="0">
                <a:latin typeface="Trebuchet MS"/>
                <a:cs typeface="Trebuchet MS"/>
              </a:rPr>
              <a:t>from</a:t>
            </a:r>
            <a:r>
              <a:rPr lang="en-US" sz="1100" b="1" spc="71" dirty="0">
                <a:latin typeface="Trebuchet MS"/>
                <a:cs typeface="Trebuchet MS"/>
              </a:rPr>
              <a:t> </a:t>
            </a:r>
            <a:r>
              <a:rPr lang="en-US" sz="1100" b="1" spc="-24" dirty="0">
                <a:latin typeface="Trebuchet MS"/>
                <a:cs typeface="Trebuchet MS"/>
              </a:rPr>
              <a:t>the</a:t>
            </a:r>
            <a:r>
              <a:rPr lang="en-US" sz="1100" b="1" spc="67" dirty="0">
                <a:latin typeface="Trebuchet MS"/>
                <a:cs typeface="Trebuchet MS"/>
              </a:rPr>
              <a:t> </a:t>
            </a:r>
            <a:r>
              <a:rPr lang="en-US" sz="1100" b="1" spc="-30" dirty="0">
                <a:latin typeface="Trebuchet MS"/>
                <a:cs typeface="Trebuchet MS"/>
              </a:rPr>
              <a:t>details</a:t>
            </a:r>
            <a:r>
              <a:rPr lang="en-US" sz="1100" spc="-30" dirty="0">
                <a:latin typeface="Trebuchet MS"/>
                <a:cs typeface="Trebuchet MS"/>
              </a:rPr>
              <a:t>.</a:t>
            </a:r>
            <a:r>
              <a:rPr lang="en-US" sz="1100" spc="162" dirty="0">
                <a:latin typeface="Trebuchet MS"/>
                <a:cs typeface="Trebuchet MS"/>
              </a:rPr>
              <a:t> </a:t>
            </a:r>
            <a:r>
              <a:rPr lang="en-US" sz="1100" spc="-20" dirty="0">
                <a:latin typeface="Trebuchet MS"/>
                <a:cs typeface="Trebuchet MS"/>
              </a:rPr>
              <a:t>Start</a:t>
            </a:r>
            <a:r>
              <a:rPr lang="en-US" sz="1100" spc="34" dirty="0">
                <a:latin typeface="Trebuchet MS"/>
                <a:cs typeface="Trebuchet MS"/>
              </a:rPr>
              <a:t> </a:t>
            </a:r>
            <a:r>
              <a:rPr lang="en-US" sz="1100" spc="-37" dirty="0">
                <a:latin typeface="Trebuchet MS"/>
                <a:cs typeface="Trebuchet MS"/>
              </a:rPr>
              <a:t>at</a:t>
            </a:r>
            <a:r>
              <a:rPr lang="en-US" sz="1100" spc="34" dirty="0">
                <a:latin typeface="Trebuchet MS"/>
                <a:cs typeface="Trebuchet MS"/>
              </a:rPr>
              <a:t> </a:t>
            </a:r>
            <a:r>
              <a:rPr lang="en-US" sz="1100" spc="-40" dirty="0">
                <a:latin typeface="Trebuchet MS"/>
                <a:cs typeface="Trebuchet MS"/>
              </a:rPr>
              <a:t>a</a:t>
            </a:r>
            <a:r>
              <a:rPr lang="en-US" sz="1100" spc="34" dirty="0">
                <a:latin typeface="Trebuchet MS"/>
                <a:cs typeface="Trebuchet MS"/>
              </a:rPr>
              <a:t> </a:t>
            </a:r>
            <a:r>
              <a:rPr lang="en-US" sz="1100" spc="-34" dirty="0">
                <a:latin typeface="Trebuchet MS"/>
                <a:cs typeface="Trebuchet MS"/>
              </a:rPr>
              <a:t>guess</a:t>
            </a:r>
            <a:r>
              <a:rPr lang="en-US" sz="1100" spc="34" dirty="0">
                <a:latin typeface="Trebuchet MS"/>
                <a:cs typeface="Trebuchet MS"/>
              </a:rPr>
              <a:t> </a:t>
            </a:r>
            <a:r>
              <a:rPr lang="en-US" sz="1100" spc="-51" dirty="0">
                <a:latin typeface="Trebuchet MS"/>
                <a:cs typeface="Trebuchet MS"/>
              </a:rPr>
              <a:t>of</a:t>
            </a:r>
            <a:r>
              <a:rPr lang="en-US" sz="1100" spc="34" dirty="0">
                <a:latin typeface="Trebuchet MS"/>
                <a:cs typeface="Trebuchet MS"/>
              </a:rPr>
              <a:t> </a:t>
            </a:r>
            <a:r>
              <a:rPr lang="en-US" sz="1100" i="1" spc="64" dirty="0">
                <a:latin typeface="Times New Roman"/>
                <a:cs typeface="Times New Roman"/>
              </a:rPr>
              <a:t>w</a:t>
            </a:r>
            <a:r>
              <a:rPr lang="en-US" sz="1100" i="1" spc="118" dirty="0">
                <a:latin typeface="Times New Roman"/>
                <a:cs typeface="Times New Roman"/>
              </a:rPr>
              <a:t> </a:t>
            </a:r>
            <a:r>
              <a:rPr lang="en-US" sz="1100" spc="-24" dirty="0">
                <a:latin typeface="Trebuchet MS"/>
                <a:cs typeface="Trebuchet MS"/>
              </a:rPr>
              <a:t>(say</a:t>
            </a:r>
            <a:r>
              <a:rPr lang="en-US" sz="1100" spc="34" dirty="0">
                <a:latin typeface="Trebuchet MS"/>
                <a:cs typeface="Trebuchet MS"/>
              </a:rPr>
              <a:t> </a:t>
            </a:r>
            <a:r>
              <a:rPr lang="en-US" sz="1100" i="1" spc="64" dirty="0">
                <a:latin typeface="Times New Roman"/>
                <a:cs typeface="Times New Roman"/>
              </a:rPr>
              <a:t>w </a:t>
            </a:r>
            <a:r>
              <a:rPr lang="en-US" sz="1100" spc="287" dirty="0">
                <a:latin typeface="Trebuchet MS"/>
                <a:cs typeface="Trebuchet MS"/>
              </a:rPr>
              <a:t>=</a:t>
            </a:r>
            <a:r>
              <a:rPr lang="en-US" sz="1100" spc="-20" dirty="0">
                <a:latin typeface="Trebuchet MS"/>
                <a:cs typeface="Trebuchet MS"/>
              </a:rPr>
              <a:t> </a:t>
            </a:r>
            <a:r>
              <a:rPr lang="en-US" sz="1100" spc="-30" dirty="0">
                <a:latin typeface="Trebuchet MS"/>
                <a:cs typeface="Trebuchet MS"/>
              </a:rPr>
              <a:t>0),</a:t>
            </a:r>
            <a:r>
              <a:rPr lang="en-US" sz="1100" spc="34" dirty="0">
                <a:latin typeface="Trebuchet MS"/>
                <a:cs typeface="Trebuchet MS"/>
              </a:rPr>
              <a:t> </a:t>
            </a:r>
            <a:r>
              <a:rPr lang="en-US" sz="1100" spc="-37" dirty="0">
                <a:latin typeface="Trebuchet MS"/>
                <a:cs typeface="Trebuchet MS"/>
              </a:rPr>
              <a:t>and</a:t>
            </a:r>
            <a:r>
              <a:rPr lang="en-US" sz="1100" spc="34" dirty="0">
                <a:latin typeface="Trebuchet MS"/>
                <a:cs typeface="Trebuchet MS"/>
              </a:rPr>
              <a:t> </a:t>
            </a:r>
            <a:r>
              <a:rPr lang="en-US" sz="1100" spc="-47" dirty="0">
                <a:latin typeface="Trebuchet MS"/>
                <a:cs typeface="Trebuchet MS"/>
              </a:rPr>
              <a:t>then</a:t>
            </a:r>
            <a:r>
              <a:rPr lang="en-US" sz="1100" spc="34" dirty="0">
                <a:latin typeface="Trebuchet MS"/>
                <a:cs typeface="Trebuchet MS"/>
              </a:rPr>
              <a:t> </a:t>
            </a:r>
            <a:r>
              <a:rPr lang="en-US" sz="1100" spc="-54" dirty="0">
                <a:latin typeface="Trebuchet MS"/>
                <a:cs typeface="Trebuchet MS"/>
              </a:rPr>
              <a:t>iteratively</a:t>
            </a:r>
            <a:r>
              <a:rPr lang="en-US" sz="1100" spc="34" dirty="0">
                <a:latin typeface="Trebuchet MS"/>
                <a:cs typeface="Trebuchet MS"/>
              </a:rPr>
              <a:t> </a:t>
            </a:r>
            <a:r>
              <a:rPr lang="en-US" sz="1100" spc="-44" dirty="0">
                <a:latin typeface="Trebuchet MS"/>
                <a:cs typeface="Trebuchet MS"/>
              </a:rPr>
              <a:t>update</a:t>
            </a:r>
            <a:r>
              <a:rPr lang="en-US" sz="1100" spc="-34" dirty="0">
                <a:latin typeface="Trebuchet MS"/>
                <a:cs typeface="Trebuchet MS"/>
              </a:rPr>
              <a:t> 	</a:t>
            </a:r>
            <a:r>
              <a:rPr lang="en-US" sz="1100" i="1" spc="64" dirty="0">
                <a:latin typeface="Times New Roman"/>
                <a:cs typeface="Times New Roman"/>
              </a:rPr>
              <a:t>w</a:t>
            </a:r>
            <a:r>
              <a:rPr lang="en-US" sz="1100" i="1" spc="77" dirty="0">
                <a:latin typeface="Times New Roman"/>
                <a:cs typeface="Times New Roman"/>
              </a:rPr>
              <a:t> </a:t>
            </a:r>
            <a:r>
              <a:rPr lang="en-US" sz="1100" spc="-47" dirty="0">
                <a:latin typeface="Trebuchet MS"/>
                <a:cs typeface="Trebuchet MS"/>
              </a:rPr>
              <a:t>based</a:t>
            </a:r>
            <a:r>
              <a:rPr lang="en-US" sz="1100" spc="-7" dirty="0">
                <a:latin typeface="Trebuchet MS"/>
                <a:cs typeface="Trebuchet MS"/>
              </a:rPr>
              <a:t> </a:t>
            </a:r>
            <a:r>
              <a:rPr lang="en-US" sz="1100" spc="-30" dirty="0">
                <a:latin typeface="Trebuchet MS"/>
                <a:cs typeface="Trebuchet MS"/>
              </a:rPr>
              <a:t>on</a:t>
            </a:r>
            <a:r>
              <a:rPr lang="en-US" sz="1100" spc="-7" dirty="0">
                <a:latin typeface="Trebuchet MS"/>
                <a:cs typeface="Trebuchet MS"/>
              </a:rPr>
              <a:t> </a:t>
            </a:r>
            <a:r>
              <a:rPr lang="en-US" sz="1100" spc="-54" dirty="0">
                <a:latin typeface="Trebuchet MS"/>
                <a:cs typeface="Trebuchet MS"/>
              </a:rPr>
              <a:t>the</a:t>
            </a:r>
            <a:r>
              <a:rPr lang="en-US" sz="1100" spc="-7" dirty="0">
                <a:latin typeface="Trebuchet MS"/>
                <a:cs typeface="Trebuchet MS"/>
              </a:rPr>
              <a:t> </a:t>
            </a:r>
            <a:r>
              <a:rPr lang="en-US" sz="1100" spc="-51" dirty="0">
                <a:latin typeface="Trebuchet MS"/>
                <a:cs typeface="Trebuchet MS"/>
              </a:rPr>
              <a:t>derivative</a:t>
            </a:r>
            <a:r>
              <a:rPr lang="en-US" sz="1100" spc="-7" dirty="0">
                <a:latin typeface="Trebuchet MS"/>
                <a:cs typeface="Trebuchet MS"/>
              </a:rPr>
              <a:t> </a:t>
            </a:r>
            <a:r>
              <a:rPr lang="en-US" sz="1100" spc="-37" dirty="0">
                <a:latin typeface="Trebuchet MS"/>
                <a:cs typeface="Trebuchet MS"/>
              </a:rPr>
              <a:t>(gradient</a:t>
            </a:r>
            <a:r>
              <a:rPr lang="en-US" sz="1100" spc="-7" dirty="0">
                <a:latin typeface="Trebuchet MS"/>
                <a:cs typeface="Trebuchet MS"/>
              </a:rPr>
              <a:t> </a:t>
            </a:r>
            <a:r>
              <a:rPr lang="en-US" sz="1100" spc="-57" dirty="0">
                <a:latin typeface="Trebuchet MS"/>
                <a:cs typeface="Trebuchet MS"/>
              </a:rPr>
              <a:t>if</a:t>
            </a:r>
            <a:r>
              <a:rPr lang="en-US" sz="1100" spc="-3" dirty="0">
                <a:latin typeface="Trebuchet MS"/>
                <a:cs typeface="Trebuchet MS"/>
              </a:rPr>
              <a:t> </a:t>
            </a:r>
            <a:r>
              <a:rPr lang="en-US" sz="1100" i="1" spc="64" dirty="0">
                <a:latin typeface="Times New Roman"/>
                <a:cs typeface="Times New Roman"/>
              </a:rPr>
              <a:t>w</a:t>
            </a:r>
            <a:r>
              <a:rPr lang="en-US" sz="1100" i="1" spc="77" dirty="0">
                <a:latin typeface="Times New Roman"/>
                <a:cs typeface="Times New Roman"/>
              </a:rPr>
              <a:t> </a:t>
            </a:r>
            <a:r>
              <a:rPr lang="en-US" sz="1100" spc="-34" dirty="0">
                <a:latin typeface="Trebuchet MS"/>
                <a:cs typeface="Trebuchet MS"/>
              </a:rPr>
              <a:t>is</a:t>
            </a:r>
            <a:r>
              <a:rPr lang="en-US" sz="1100" spc="-7" dirty="0">
                <a:latin typeface="Trebuchet MS"/>
                <a:cs typeface="Trebuchet MS"/>
              </a:rPr>
              <a:t> </a:t>
            </a:r>
            <a:r>
              <a:rPr lang="en-US" sz="1100" spc="-40" dirty="0">
                <a:latin typeface="Trebuchet MS"/>
                <a:cs typeface="Trebuchet MS"/>
              </a:rPr>
              <a:t>a</a:t>
            </a:r>
            <a:r>
              <a:rPr lang="en-US" sz="1100" spc="-7" dirty="0">
                <a:latin typeface="Trebuchet MS"/>
                <a:cs typeface="Trebuchet MS"/>
              </a:rPr>
              <a:t> </a:t>
            </a:r>
            <a:r>
              <a:rPr lang="en-US" sz="1100" spc="-44" dirty="0">
                <a:latin typeface="Trebuchet MS"/>
                <a:cs typeface="Trebuchet MS"/>
              </a:rPr>
              <a:t>vector)</a:t>
            </a:r>
            <a:r>
              <a:rPr lang="en-US" sz="1100" spc="-7" dirty="0">
                <a:latin typeface="Trebuchet MS"/>
                <a:cs typeface="Trebuchet MS"/>
              </a:rPr>
              <a:t> </a:t>
            </a:r>
            <a:r>
              <a:rPr lang="en-US" sz="1100" spc="-51" dirty="0">
                <a:latin typeface="Trebuchet MS"/>
                <a:cs typeface="Trebuchet MS"/>
              </a:rPr>
              <a:t>of</a:t>
            </a:r>
            <a:r>
              <a:rPr lang="en-US" sz="1100" spc="-7" dirty="0">
                <a:latin typeface="Trebuchet MS"/>
                <a:cs typeface="Trebuchet MS"/>
              </a:rPr>
              <a:t> </a:t>
            </a:r>
            <a:r>
              <a:rPr lang="en-US" sz="1100" i="1" spc="44" dirty="0">
                <a:latin typeface="Times New Roman"/>
                <a:cs typeface="Times New Roman"/>
              </a:rPr>
              <a:t>F</a:t>
            </a:r>
            <a:r>
              <a:rPr lang="en-US" sz="1100" i="1" spc="-118" dirty="0">
                <a:latin typeface="Times New Roman"/>
                <a:cs typeface="Times New Roman"/>
              </a:rPr>
              <a:t> </a:t>
            </a:r>
            <a:r>
              <a:rPr lang="en-US" sz="1100" spc="13" dirty="0">
                <a:latin typeface="Trebuchet MS"/>
                <a:cs typeface="Trebuchet MS"/>
              </a:rPr>
              <a:t>(</a:t>
            </a:r>
            <a:r>
              <a:rPr lang="en-US" sz="1100" i="1" spc="13" dirty="0">
                <a:latin typeface="Times New Roman"/>
                <a:cs typeface="Times New Roman"/>
              </a:rPr>
              <a:t>w</a:t>
            </a:r>
            <a:r>
              <a:rPr lang="en-US" sz="1100" spc="13" dirty="0">
                <a:latin typeface="Trebuchet MS"/>
                <a:cs typeface="Trebuchet MS"/>
              </a:rPr>
              <a:t>).</a:t>
            </a:r>
            <a:r>
              <a:rPr lang="en-US" sz="1100" spc="148" dirty="0">
                <a:latin typeface="Trebuchet MS"/>
                <a:cs typeface="Trebuchet MS"/>
              </a:rPr>
              <a:t> </a:t>
            </a:r>
            <a:r>
              <a:rPr lang="en-US" sz="1100" dirty="0">
                <a:latin typeface="Trebuchet MS"/>
                <a:cs typeface="Trebuchet MS"/>
              </a:rPr>
              <a:t>The</a:t>
            </a:r>
            <a:r>
              <a:rPr lang="en-US" sz="1100" spc="-7" dirty="0">
                <a:latin typeface="Trebuchet MS"/>
                <a:cs typeface="Trebuchet MS"/>
              </a:rPr>
              <a:t> </a:t>
            </a:r>
            <a:r>
              <a:rPr lang="en-US" sz="1100" spc="-40" dirty="0">
                <a:latin typeface="Trebuchet MS"/>
                <a:cs typeface="Trebuchet MS"/>
              </a:rPr>
              <a:t>algorithm</a:t>
            </a:r>
            <a:r>
              <a:rPr lang="en-US" sz="1100" spc="-7" dirty="0">
                <a:latin typeface="Trebuchet MS"/>
                <a:cs typeface="Trebuchet MS"/>
              </a:rPr>
              <a:t> </a:t>
            </a:r>
            <a:r>
              <a:rPr lang="en-US" sz="1100" spc="-94" dirty="0">
                <a:latin typeface="Trebuchet MS"/>
                <a:cs typeface="Trebuchet MS"/>
              </a:rPr>
              <a:t>we</a:t>
            </a:r>
            <a:r>
              <a:rPr lang="en-US" sz="1100" spc="-7" dirty="0">
                <a:latin typeface="Trebuchet MS"/>
                <a:cs typeface="Trebuchet MS"/>
              </a:rPr>
              <a:t> </a:t>
            </a:r>
            <a:r>
              <a:rPr lang="en-US" sz="1100" spc="-54" dirty="0">
                <a:latin typeface="Trebuchet MS"/>
                <a:cs typeface="Trebuchet MS"/>
              </a:rPr>
              <a:t>will</a:t>
            </a:r>
            <a:r>
              <a:rPr lang="en-US" sz="1100" spc="-7" dirty="0">
                <a:latin typeface="Trebuchet MS"/>
                <a:cs typeface="Trebuchet MS"/>
              </a:rPr>
              <a:t> </a:t>
            </a:r>
            <a:r>
              <a:rPr lang="en-US" sz="1100" spc="-51" dirty="0">
                <a:latin typeface="Trebuchet MS"/>
                <a:cs typeface="Trebuchet MS"/>
              </a:rPr>
              <a:t>use</a:t>
            </a:r>
            <a:r>
              <a:rPr lang="en-US" sz="1100" spc="-7" dirty="0">
                <a:latin typeface="Trebuchet MS"/>
                <a:cs typeface="Trebuchet MS"/>
              </a:rPr>
              <a:t> </a:t>
            </a:r>
            <a:r>
              <a:rPr lang="en-US" sz="1100" spc="-34" dirty="0">
                <a:latin typeface="Trebuchet MS"/>
                <a:cs typeface="Trebuchet MS"/>
              </a:rPr>
              <a:t>is</a:t>
            </a:r>
            <a:r>
              <a:rPr lang="en-US" sz="1100" spc="-7" dirty="0">
                <a:latin typeface="Trebuchet MS"/>
                <a:cs typeface="Trebuchet MS"/>
              </a:rPr>
              <a:t> </a:t>
            </a:r>
            <a:r>
              <a:rPr lang="en-US" sz="1100" spc="-61" dirty="0">
                <a:latin typeface="Trebuchet MS"/>
                <a:cs typeface="Trebuchet MS"/>
              </a:rPr>
              <a:t>called</a:t>
            </a:r>
            <a:r>
              <a:rPr lang="en-US" sz="1100" spc="-3" dirty="0">
                <a:latin typeface="Trebuchet MS"/>
                <a:cs typeface="Trebuchet MS"/>
              </a:rPr>
              <a:t> </a:t>
            </a:r>
            <a:r>
              <a:rPr lang="en-US" sz="1100" b="1" spc="-17" dirty="0">
                <a:latin typeface="Trebuchet MS"/>
                <a:cs typeface="Trebuchet MS"/>
              </a:rPr>
              <a:t>gradient</a:t>
            </a:r>
            <a:r>
              <a:rPr lang="en-US" sz="1100" b="1" spc="-10" dirty="0">
                <a:latin typeface="Trebuchet MS"/>
                <a:cs typeface="Trebuchet MS"/>
              </a:rPr>
              <a:t> 	</a:t>
            </a:r>
            <a:r>
              <a:rPr lang="en-US" sz="1100" b="1" spc="-34" dirty="0">
                <a:latin typeface="Trebuchet MS"/>
                <a:cs typeface="Trebuchet MS"/>
              </a:rPr>
              <a:t>descent</a:t>
            </a:r>
            <a:r>
              <a:rPr lang="en-US" sz="1100" spc="-34" dirty="0">
                <a:latin typeface="Trebuchet MS"/>
                <a:cs typeface="Trebuchet MS"/>
              </a:rPr>
              <a:t>.</a:t>
            </a:r>
            <a:endParaRPr lang="en-US" sz="1100" dirty="0">
              <a:latin typeface="Trebuchet MS"/>
              <a:cs typeface="Trebuchet MS"/>
            </a:endParaRPr>
          </a:p>
          <a:p>
            <a:pPr marL="190569" indent="-139179" algn="just">
              <a:lnSpc>
                <a:spcPts val="1167"/>
              </a:lnSpc>
              <a:buFont typeface="Meiryo UI"/>
              <a:buChar char="•"/>
              <a:tabLst>
                <a:tab pos="190569" algn="l"/>
              </a:tabLst>
            </a:pPr>
            <a:r>
              <a:rPr lang="en-US" sz="1100" dirty="0">
                <a:latin typeface="Trebuchet MS"/>
                <a:cs typeface="Trebuchet MS"/>
              </a:rPr>
              <a:t>If</a:t>
            </a:r>
            <a:r>
              <a:rPr lang="en-US" sz="1100" spc="51" dirty="0">
                <a:latin typeface="Trebuchet MS"/>
                <a:cs typeface="Trebuchet MS"/>
              </a:rPr>
              <a:t> </a:t>
            </a:r>
            <a:r>
              <a:rPr lang="en-US" sz="1100" spc="-7" dirty="0">
                <a:latin typeface="Trebuchet MS"/>
                <a:cs typeface="Trebuchet MS"/>
              </a:rPr>
              <a:t>the</a:t>
            </a:r>
            <a:r>
              <a:rPr lang="en-US" sz="1100" spc="54" dirty="0">
                <a:latin typeface="Trebuchet MS"/>
                <a:cs typeface="Trebuchet MS"/>
              </a:rPr>
              <a:t> </a:t>
            </a:r>
            <a:r>
              <a:rPr lang="en-US" sz="1100" spc="-37" dirty="0">
                <a:latin typeface="Trebuchet MS"/>
                <a:cs typeface="Trebuchet MS"/>
              </a:rPr>
              <a:t>derivative</a:t>
            </a:r>
            <a:r>
              <a:rPr lang="en-US" sz="1100" spc="51" dirty="0">
                <a:latin typeface="Trebuchet MS"/>
                <a:cs typeface="Trebuchet MS"/>
              </a:rPr>
              <a:t> </a:t>
            </a:r>
            <a:r>
              <a:rPr lang="en-US" sz="1100" i="1" spc="71" dirty="0">
                <a:latin typeface="Times New Roman"/>
                <a:cs typeface="Times New Roman"/>
              </a:rPr>
              <a:t>F</a:t>
            </a:r>
            <a:r>
              <a:rPr lang="en-US" sz="1200" i="1" spc="106" baseline="28985" dirty="0">
                <a:latin typeface="Meiryo UI"/>
                <a:cs typeface="Meiryo UI"/>
              </a:rPr>
              <a:t>t</a:t>
            </a:r>
            <a:r>
              <a:rPr lang="en-US" sz="1100" spc="71" dirty="0">
                <a:latin typeface="Trebuchet MS"/>
                <a:cs typeface="Trebuchet MS"/>
              </a:rPr>
              <a:t>(</a:t>
            </a:r>
            <a:r>
              <a:rPr lang="en-US" sz="1100" i="1" spc="71" dirty="0">
                <a:latin typeface="Times New Roman"/>
                <a:cs typeface="Times New Roman"/>
              </a:rPr>
              <a:t>w</a:t>
            </a:r>
            <a:r>
              <a:rPr lang="en-US" sz="1100" spc="71" dirty="0">
                <a:latin typeface="Trebuchet MS"/>
                <a:cs typeface="Trebuchet MS"/>
              </a:rPr>
              <a:t>)</a:t>
            </a:r>
            <a:r>
              <a:rPr lang="en-US" sz="1100" spc="51" dirty="0">
                <a:latin typeface="Trebuchet MS"/>
                <a:cs typeface="Trebuchet MS"/>
              </a:rPr>
              <a:t> </a:t>
            </a:r>
            <a:r>
              <a:rPr lang="en-US" sz="1100" i="1" spc="121" dirty="0">
                <a:latin typeface="Times New Roman"/>
                <a:cs typeface="Times New Roman"/>
              </a:rPr>
              <a:t>&lt;</a:t>
            </a:r>
            <a:r>
              <a:rPr lang="en-US" sz="1100" i="1" spc="108" dirty="0">
                <a:latin typeface="Times New Roman"/>
                <a:cs typeface="Times New Roman"/>
              </a:rPr>
              <a:t> </a:t>
            </a:r>
            <a:r>
              <a:rPr lang="en-US" sz="1100" dirty="0">
                <a:latin typeface="Trebuchet MS"/>
                <a:cs typeface="Trebuchet MS"/>
              </a:rPr>
              <a:t>0,</a:t>
            </a:r>
            <a:r>
              <a:rPr lang="en-US" sz="1100" spc="71" dirty="0">
                <a:latin typeface="Trebuchet MS"/>
                <a:cs typeface="Trebuchet MS"/>
              </a:rPr>
              <a:t> </a:t>
            </a:r>
            <a:r>
              <a:rPr lang="en-US" sz="1100" spc="-7" dirty="0">
                <a:latin typeface="Trebuchet MS"/>
                <a:cs typeface="Trebuchet MS"/>
              </a:rPr>
              <a:t>then</a:t>
            </a:r>
            <a:r>
              <a:rPr lang="en-US" sz="1100" spc="54" dirty="0">
                <a:latin typeface="Trebuchet MS"/>
                <a:cs typeface="Trebuchet MS"/>
              </a:rPr>
              <a:t> </a:t>
            </a:r>
            <a:r>
              <a:rPr lang="en-US" sz="1100" spc="-40" dirty="0">
                <a:latin typeface="Trebuchet MS"/>
                <a:cs typeface="Trebuchet MS"/>
              </a:rPr>
              <a:t>increase</a:t>
            </a:r>
            <a:r>
              <a:rPr lang="en-US" sz="1100" spc="51" dirty="0">
                <a:latin typeface="Trebuchet MS"/>
                <a:cs typeface="Trebuchet MS"/>
              </a:rPr>
              <a:t> </a:t>
            </a:r>
            <a:r>
              <a:rPr lang="en-US" sz="1100" i="1" dirty="0">
                <a:latin typeface="Times New Roman"/>
                <a:cs typeface="Times New Roman"/>
              </a:rPr>
              <a:t>w</a:t>
            </a:r>
            <a:r>
              <a:rPr lang="en-US" sz="1100" dirty="0">
                <a:latin typeface="Trebuchet MS"/>
                <a:cs typeface="Trebuchet MS"/>
              </a:rPr>
              <a:t>;</a:t>
            </a:r>
            <a:r>
              <a:rPr lang="en-US" sz="1100" spc="91" dirty="0">
                <a:latin typeface="Trebuchet MS"/>
                <a:cs typeface="Trebuchet MS"/>
              </a:rPr>
              <a:t> </a:t>
            </a:r>
            <a:r>
              <a:rPr lang="en-US" sz="1100" dirty="0">
                <a:latin typeface="Trebuchet MS"/>
                <a:cs typeface="Trebuchet MS"/>
              </a:rPr>
              <a:t>if</a:t>
            </a:r>
            <a:r>
              <a:rPr lang="en-US" sz="1100" spc="51" dirty="0">
                <a:latin typeface="Trebuchet MS"/>
                <a:cs typeface="Trebuchet MS"/>
              </a:rPr>
              <a:t> </a:t>
            </a:r>
            <a:r>
              <a:rPr lang="en-US" sz="1100" i="1" spc="71" dirty="0">
                <a:latin typeface="Times New Roman"/>
                <a:cs typeface="Times New Roman"/>
              </a:rPr>
              <a:t>F</a:t>
            </a:r>
            <a:r>
              <a:rPr lang="en-US" sz="1200" i="1" spc="106" baseline="28985" dirty="0">
                <a:latin typeface="Meiryo UI"/>
                <a:cs typeface="Meiryo UI"/>
              </a:rPr>
              <a:t>t</a:t>
            </a:r>
            <a:r>
              <a:rPr lang="en-US" sz="1100" spc="71" dirty="0">
                <a:latin typeface="Trebuchet MS"/>
                <a:cs typeface="Trebuchet MS"/>
              </a:rPr>
              <a:t>(</a:t>
            </a:r>
            <a:r>
              <a:rPr lang="en-US" sz="1100" i="1" spc="71" dirty="0">
                <a:latin typeface="Times New Roman"/>
                <a:cs typeface="Times New Roman"/>
              </a:rPr>
              <a:t>w</a:t>
            </a:r>
            <a:r>
              <a:rPr lang="en-US" sz="1100" spc="71" dirty="0">
                <a:latin typeface="Trebuchet MS"/>
                <a:cs typeface="Trebuchet MS"/>
              </a:rPr>
              <a:t>)</a:t>
            </a:r>
            <a:r>
              <a:rPr lang="en-US" sz="1100" spc="51" dirty="0">
                <a:latin typeface="Trebuchet MS"/>
                <a:cs typeface="Trebuchet MS"/>
              </a:rPr>
              <a:t> </a:t>
            </a:r>
            <a:r>
              <a:rPr lang="en-US" sz="1100" i="1" spc="121" dirty="0">
                <a:latin typeface="Times New Roman"/>
                <a:cs typeface="Times New Roman"/>
              </a:rPr>
              <a:t>&gt;</a:t>
            </a:r>
            <a:r>
              <a:rPr lang="en-US" sz="1100" i="1" spc="108" dirty="0">
                <a:latin typeface="Times New Roman"/>
                <a:cs typeface="Times New Roman"/>
              </a:rPr>
              <a:t> </a:t>
            </a:r>
            <a:r>
              <a:rPr lang="en-US" sz="1100" dirty="0">
                <a:latin typeface="Trebuchet MS"/>
                <a:cs typeface="Trebuchet MS"/>
              </a:rPr>
              <a:t>0,</a:t>
            </a:r>
            <a:r>
              <a:rPr lang="en-US" sz="1100" spc="71" dirty="0">
                <a:latin typeface="Trebuchet MS"/>
                <a:cs typeface="Trebuchet MS"/>
              </a:rPr>
              <a:t> </a:t>
            </a:r>
            <a:r>
              <a:rPr lang="en-US" sz="1100" spc="-51" dirty="0">
                <a:latin typeface="Trebuchet MS"/>
                <a:cs typeface="Trebuchet MS"/>
              </a:rPr>
              <a:t>decrease</a:t>
            </a:r>
            <a:r>
              <a:rPr lang="en-US" sz="1100" spc="54" dirty="0">
                <a:latin typeface="Trebuchet MS"/>
                <a:cs typeface="Trebuchet MS"/>
              </a:rPr>
              <a:t> </a:t>
            </a:r>
            <a:r>
              <a:rPr lang="en-US" sz="1100" i="1" dirty="0">
                <a:latin typeface="Times New Roman"/>
                <a:cs typeface="Times New Roman"/>
              </a:rPr>
              <a:t>w</a:t>
            </a:r>
            <a:r>
              <a:rPr lang="en-US" sz="1100" dirty="0">
                <a:latin typeface="Trebuchet MS"/>
                <a:cs typeface="Trebuchet MS"/>
              </a:rPr>
              <a:t>;</a:t>
            </a:r>
            <a:r>
              <a:rPr lang="en-US" sz="1100" spc="88" dirty="0">
                <a:latin typeface="Trebuchet MS"/>
                <a:cs typeface="Trebuchet MS"/>
              </a:rPr>
              <a:t> </a:t>
            </a:r>
            <a:r>
              <a:rPr lang="en-US" sz="1100" spc="-44" dirty="0">
                <a:latin typeface="Trebuchet MS"/>
                <a:cs typeface="Trebuchet MS"/>
              </a:rPr>
              <a:t>otherwise,</a:t>
            </a:r>
            <a:r>
              <a:rPr lang="en-US" sz="1100" spc="71" dirty="0">
                <a:latin typeface="Trebuchet MS"/>
                <a:cs typeface="Trebuchet MS"/>
              </a:rPr>
              <a:t> </a:t>
            </a:r>
            <a:r>
              <a:rPr lang="en-US" sz="1100" spc="-37" dirty="0">
                <a:latin typeface="Trebuchet MS"/>
                <a:cs typeface="Trebuchet MS"/>
              </a:rPr>
              <a:t>keep</a:t>
            </a:r>
            <a:r>
              <a:rPr lang="en-US" sz="1100" spc="51" dirty="0">
                <a:latin typeface="Trebuchet MS"/>
                <a:cs typeface="Trebuchet MS"/>
              </a:rPr>
              <a:t> </a:t>
            </a:r>
            <a:r>
              <a:rPr lang="en-US" sz="1100" i="1" spc="64" dirty="0">
                <a:latin typeface="Times New Roman"/>
                <a:cs typeface="Times New Roman"/>
              </a:rPr>
              <a:t>w</a:t>
            </a:r>
            <a:r>
              <a:rPr lang="en-US" sz="1100" i="1" spc="132" dirty="0">
                <a:latin typeface="Times New Roman"/>
                <a:cs typeface="Times New Roman"/>
              </a:rPr>
              <a:t> </a:t>
            </a:r>
            <a:r>
              <a:rPr lang="en-US" sz="1100" spc="-13" dirty="0">
                <a:latin typeface="Trebuchet MS"/>
                <a:cs typeface="Trebuchet MS"/>
              </a:rPr>
              <a:t>still.</a:t>
            </a:r>
            <a:r>
              <a:rPr lang="en-US" sz="1100" spc="300" dirty="0">
                <a:latin typeface="Trebuchet MS"/>
                <a:cs typeface="Trebuchet MS"/>
              </a:rPr>
              <a:t> </a:t>
            </a:r>
            <a:r>
              <a:rPr lang="en-US" sz="1100" spc="-13" dirty="0">
                <a:latin typeface="Trebuchet MS"/>
                <a:cs typeface="Trebuchet MS"/>
              </a:rPr>
              <a:t>This</a:t>
            </a:r>
            <a:endParaRPr lang="en-US" sz="1100" dirty="0">
              <a:latin typeface="Trebuchet MS"/>
              <a:cs typeface="Trebuchet MS"/>
            </a:endParaRPr>
          </a:p>
          <a:p>
            <a:pPr marL="190997" algn="just">
              <a:spcBef>
                <a:spcPts val="27"/>
              </a:spcBef>
            </a:pPr>
            <a:r>
              <a:rPr lang="en-US" sz="1100" spc="-24" dirty="0">
                <a:latin typeface="Trebuchet MS"/>
                <a:cs typeface="Trebuchet MS"/>
              </a:rPr>
              <a:t>motivates</a:t>
            </a:r>
            <a:r>
              <a:rPr lang="en-US" sz="1100" spc="-7" dirty="0">
                <a:latin typeface="Trebuchet MS"/>
                <a:cs typeface="Trebuchet MS"/>
              </a:rPr>
              <a:t> the</a:t>
            </a:r>
            <a:r>
              <a:rPr lang="en-US" sz="1100" spc="34" dirty="0">
                <a:latin typeface="Trebuchet MS"/>
                <a:cs typeface="Trebuchet MS"/>
              </a:rPr>
              <a:t> </a:t>
            </a:r>
            <a:r>
              <a:rPr lang="en-US" sz="1100" spc="-30" dirty="0">
                <a:latin typeface="Trebuchet MS"/>
                <a:cs typeface="Trebuchet MS"/>
              </a:rPr>
              <a:t>following</a:t>
            </a:r>
            <a:r>
              <a:rPr lang="en-US" sz="1100" spc="30" dirty="0">
                <a:latin typeface="Trebuchet MS"/>
                <a:cs typeface="Trebuchet MS"/>
              </a:rPr>
              <a:t> </a:t>
            </a:r>
            <a:r>
              <a:rPr lang="en-US" sz="1100" spc="-20" dirty="0">
                <a:latin typeface="Trebuchet MS"/>
                <a:cs typeface="Trebuchet MS"/>
              </a:rPr>
              <a:t>update</a:t>
            </a:r>
            <a:r>
              <a:rPr lang="en-US" sz="1100" spc="30" dirty="0">
                <a:latin typeface="Trebuchet MS"/>
                <a:cs typeface="Trebuchet MS"/>
              </a:rPr>
              <a:t> </a:t>
            </a:r>
            <a:r>
              <a:rPr lang="en-US" sz="1100" spc="-37" dirty="0">
                <a:latin typeface="Trebuchet MS"/>
                <a:cs typeface="Trebuchet MS"/>
              </a:rPr>
              <a:t>rule,</a:t>
            </a:r>
            <a:r>
              <a:rPr lang="en-US" sz="1100" spc="47" dirty="0">
                <a:latin typeface="Trebuchet MS"/>
                <a:cs typeface="Trebuchet MS"/>
              </a:rPr>
              <a:t> </a:t>
            </a:r>
            <a:r>
              <a:rPr lang="en-US" sz="1100" spc="-13" dirty="0">
                <a:latin typeface="Trebuchet MS"/>
                <a:cs typeface="Trebuchet MS"/>
              </a:rPr>
              <a:t>which</a:t>
            </a:r>
            <a:r>
              <a:rPr lang="en-US" sz="1100" spc="34" dirty="0">
                <a:latin typeface="Trebuchet MS"/>
                <a:cs typeface="Trebuchet MS"/>
              </a:rPr>
              <a:t> </a:t>
            </a:r>
            <a:r>
              <a:rPr lang="en-US" sz="1100" spc="-20" dirty="0">
                <a:latin typeface="Trebuchet MS"/>
                <a:cs typeface="Trebuchet MS"/>
              </a:rPr>
              <a:t>we</a:t>
            </a:r>
            <a:r>
              <a:rPr lang="en-US" sz="1100" spc="34" dirty="0">
                <a:latin typeface="Trebuchet MS"/>
                <a:cs typeface="Trebuchet MS"/>
              </a:rPr>
              <a:t> </a:t>
            </a:r>
            <a:r>
              <a:rPr lang="en-US" sz="1100" spc="-34" dirty="0">
                <a:latin typeface="Trebuchet MS"/>
                <a:cs typeface="Trebuchet MS"/>
              </a:rPr>
              <a:t>perform</a:t>
            </a:r>
            <a:r>
              <a:rPr lang="en-US" sz="1100" spc="30" dirty="0">
                <a:latin typeface="Trebuchet MS"/>
                <a:cs typeface="Trebuchet MS"/>
              </a:rPr>
              <a:t> </a:t>
            </a:r>
            <a:r>
              <a:rPr lang="en-US" sz="1100" spc="-17" dirty="0">
                <a:latin typeface="Trebuchet MS"/>
                <a:cs typeface="Trebuchet MS"/>
              </a:rPr>
              <a:t>over</a:t>
            </a:r>
            <a:r>
              <a:rPr lang="en-US" sz="1100" spc="34" dirty="0">
                <a:latin typeface="Trebuchet MS"/>
                <a:cs typeface="Trebuchet MS"/>
              </a:rPr>
              <a:t> </a:t>
            </a:r>
            <a:r>
              <a:rPr lang="en-US" sz="1100" dirty="0">
                <a:latin typeface="Trebuchet MS"/>
                <a:cs typeface="Trebuchet MS"/>
              </a:rPr>
              <a:t>and</a:t>
            </a:r>
            <a:r>
              <a:rPr lang="en-US" sz="1100" spc="34" dirty="0">
                <a:latin typeface="Trebuchet MS"/>
                <a:cs typeface="Trebuchet MS"/>
              </a:rPr>
              <a:t> </a:t>
            </a:r>
            <a:r>
              <a:rPr lang="en-US" sz="1100" spc="-17" dirty="0">
                <a:latin typeface="Trebuchet MS"/>
                <a:cs typeface="Trebuchet MS"/>
              </a:rPr>
              <a:t>over</a:t>
            </a:r>
            <a:r>
              <a:rPr lang="en-US" sz="1100" spc="34" dirty="0">
                <a:latin typeface="Trebuchet MS"/>
                <a:cs typeface="Trebuchet MS"/>
              </a:rPr>
              <a:t> </a:t>
            </a:r>
            <a:r>
              <a:rPr lang="en-US" sz="1100" spc="-7" dirty="0">
                <a:latin typeface="Trebuchet MS"/>
                <a:cs typeface="Trebuchet MS"/>
              </a:rPr>
              <a:t>again:</a:t>
            </a:r>
            <a:r>
              <a:rPr lang="en-US" sz="1100" spc="196" dirty="0">
                <a:latin typeface="Trebuchet MS"/>
                <a:cs typeface="Trebuchet MS"/>
              </a:rPr>
              <a:t> </a:t>
            </a:r>
            <a:r>
              <a:rPr lang="en-US" sz="1100" i="1" spc="64" dirty="0">
                <a:latin typeface="Times New Roman"/>
                <a:cs typeface="Times New Roman"/>
              </a:rPr>
              <a:t>w</a:t>
            </a:r>
            <a:r>
              <a:rPr lang="en-US" sz="1100" i="1" spc="108" dirty="0">
                <a:latin typeface="Times New Roman"/>
                <a:cs typeface="Times New Roman"/>
              </a:rPr>
              <a:t> </a:t>
            </a:r>
            <a:r>
              <a:rPr lang="en-US" sz="1100" i="1" dirty="0">
                <a:latin typeface="Meiryo UI"/>
                <a:cs typeface="Meiryo UI"/>
              </a:rPr>
              <a:t>←</a:t>
            </a:r>
            <a:r>
              <a:rPr lang="en-US" sz="1100" i="1" spc="-13" dirty="0">
                <a:latin typeface="Meiryo UI"/>
                <a:cs typeface="Meiryo UI"/>
              </a:rPr>
              <a:t> </a:t>
            </a:r>
            <a:r>
              <a:rPr lang="en-US" sz="1100" i="1" spc="64" dirty="0">
                <a:latin typeface="Times New Roman"/>
                <a:cs typeface="Times New Roman"/>
              </a:rPr>
              <a:t>w</a:t>
            </a:r>
            <a:r>
              <a:rPr lang="en-US" sz="1100" i="1" spc="-10" dirty="0">
                <a:latin typeface="Times New Roman"/>
                <a:cs typeface="Times New Roman"/>
              </a:rPr>
              <a:t> </a:t>
            </a:r>
            <a:r>
              <a:rPr lang="en-US" sz="1100" i="1" dirty="0">
                <a:latin typeface="Meiryo UI"/>
                <a:cs typeface="Meiryo UI"/>
              </a:rPr>
              <a:t>−</a:t>
            </a:r>
            <a:r>
              <a:rPr lang="en-US" sz="1100" i="1" spc="-91" dirty="0">
                <a:latin typeface="Meiryo UI"/>
                <a:cs typeface="Meiryo UI"/>
              </a:rPr>
              <a:t> </a:t>
            </a:r>
            <a:r>
              <a:rPr lang="en-US" sz="1100" i="1" spc="44" dirty="0" err="1">
                <a:latin typeface="Times New Roman"/>
                <a:cs typeface="Times New Roman"/>
              </a:rPr>
              <a:t>ηF</a:t>
            </a:r>
            <a:r>
              <a:rPr lang="en-US" sz="1200" i="1" spc="65" baseline="31400" dirty="0" err="1">
                <a:latin typeface="Meiryo UI"/>
                <a:cs typeface="Meiryo UI"/>
              </a:rPr>
              <a:t>t</a:t>
            </a:r>
            <a:r>
              <a:rPr lang="en-US" sz="1100" spc="44" dirty="0">
                <a:latin typeface="Trebuchet MS"/>
                <a:cs typeface="Trebuchet MS"/>
              </a:rPr>
              <a:t>(</a:t>
            </a:r>
            <a:r>
              <a:rPr lang="en-US" sz="1100" i="1" spc="44" dirty="0">
                <a:latin typeface="Times New Roman"/>
                <a:cs typeface="Times New Roman"/>
              </a:rPr>
              <a:t>w</a:t>
            </a:r>
            <a:r>
              <a:rPr lang="en-US" sz="1100" spc="44" dirty="0">
                <a:latin typeface="Trebuchet MS"/>
                <a:cs typeface="Trebuchet MS"/>
              </a:rPr>
              <a:t>),</a:t>
            </a:r>
            <a:r>
              <a:rPr lang="en-US" sz="1100" spc="51" dirty="0">
                <a:latin typeface="Trebuchet MS"/>
                <a:cs typeface="Trebuchet MS"/>
              </a:rPr>
              <a:t> </a:t>
            </a:r>
            <a:r>
              <a:rPr lang="en-US" sz="1100" spc="-7" dirty="0">
                <a:latin typeface="Trebuchet MS"/>
                <a:cs typeface="Trebuchet MS"/>
              </a:rPr>
              <a:t>where</a:t>
            </a:r>
            <a:endParaRPr lang="en-US" sz="1100" dirty="0">
              <a:latin typeface="Trebuchet MS"/>
              <a:cs typeface="Trebuchet MS"/>
            </a:endParaRPr>
          </a:p>
          <a:p>
            <a:pPr marL="190997" algn="just">
              <a:spcBef>
                <a:spcPts val="27"/>
              </a:spcBef>
            </a:pPr>
            <a:r>
              <a:rPr lang="en-US" sz="1100" i="1" dirty="0">
                <a:latin typeface="Times New Roman"/>
                <a:cs typeface="Times New Roman"/>
              </a:rPr>
              <a:t>η</a:t>
            </a:r>
            <a:r>
              <a:rPr lang="en-US" sz="1100" i="1" spc="3" dirty="0">
                <a:latin typeface="Times New Roman"/>
                <a:cs typeface="Times New Roman"/>
              </a:rPr>
              <a:t> </a:t>
            </a:r>
            <a:r>
              <a:rPr lang="en-US" sz="1100" i="1" spc="121" dirty="0">
                <a:latin typeface="Times New Roman"/>
                <a:cs typeface="Times New Roman"/>
              </a:rPr>
              <a:t>&gt;</a:t>
            </a:r>
            <a:r>
              <a:rPr lang="en-US" sz="1100" i="1" spc="-17" dirty="0">
                <a:latin typeface="Times New Roman"/>
                <a:cs typeface="Times New Roman"/>
              </a:rPr>
              <a:t> </a:t>
            </a:r>
            <a:r>
              <a:rPr lang="en-US" sz="1100" dirty="0">
                <a:latin typeface="Trebuchet MS"/>
                <a:cs typeface="Trebuchet MS"/>
              </a:rPr>
              <a:t>0</a:t>
            </a:r>
            <a:r>
              <a:rPr lang="en-US" sz="1100" spc="-20" dirty="0">
                <a:latin typeface="Trebuchet MS"/>
                <a:cs typeface="Trebuchet MS"/>
              </a:rPr>
              <a:t> </a:t>
            </a:r>
            <a:r>
              <a:rPr lang="en-US" sz="1100" dirty="0">
                <a:latin typeface="Trebuchet MS"/>
                <a:cs typeface="Trebuchet MS"/>
              </a:rPr>
              <a:t>is</a:t>
            </a:r>
            <a:r>
              <a:rPr lang="en-US" sz="1100" spc="-24"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b="1" dirty="0">
                <a:latin typeface="Trebuchet MS"/>
                <a:cs typeface="Trebuchet MS"/>
              </a:rPr>
              <a:t>step</a:t>
            </a:r>
            <a:r>
              <a:rPr lang="en-US" sz="1100" b="1" spc="10" dirty="0">
                <a:latin typeface="Trebuchet MS"/>
                <a:cs typeface="Trebuchet MS"/>
              </a:rPr>
              <a:t> </a:t>
            </a:r>
            <a:r>
              <a:rPr lang="en-US" sz="1100" b="1" spc="-13" dirty="0">
                <a:latin typeface="Trebuchet MS"/>
                <a:cs typeface="Trebuchet MS"/>
              </a:rPr>
              <a:t>size</a:t>
            </a:r>
            <a:r>
              <a:rPr lang="en-US" sz="1100" b="1" spc="-20" dirty="0">
                <a:latin typeface="Trebuchet MS"/>
                <a:cs typeface="Trebuchet MS"/>
              </a:rPr>
              <a:t> </a:t>
            </a:r>
            <a:r>
              <a:rPr lang="en-US" sz="1100" spc="-7" dirty="0">
                <a:latin typeface="Trebuchet MS"/>
                <a:cs typeface="Trebuchet MS"/>
              </a:rPr>
              <a:t>that</a:t>
            </a:r>
            <a:r>
              <a:rPr lang="en-US" sz="1100" spc="-24" dirty="0">
                <a:latin typeface="Trebuchet MS"/>
                <a:cs typeface="Trebuchet MS"/>
              </a:rPr>
              <a:t> controls</a:t>
            </a:r>
            <a:r>
              <a:rPr lang="en-US" sz="1100" spc="-20" dirty="0">
                <a:latin typeface="Trebuchet MS"/>
                <a:cs typeface="Trebuchet MS"/>
              </a:rPr>
              <a:t> </a:t>
            </a:r>
            <a:r>
              <a:rPr lang="en-US" sz="1100" spc="-13" dirty="0">
                <a:latin typeface="Trebuchet MS"/>
                <a:cs typeface="Trebuchet MS"/>
              </a:rPr>
              <a:t>how</a:t>
            </a:r>
            <a:r>
              <a:rPr lang="en-US" sz="1100" spc="-20" dirty="0">
                <a:latin typeface="Trebuchet MS"/>
                <a:cs typeface="Trebuchet MS"/>
              </a:rPr>
              <a:t> </a:t>
            </a:r>
            <a:r>
              <a:rPr lang="en-US" sz="1100" spc="-34" dirty="0">
                <a:latin typeface="Trebuchet MS"/>
                <a:cs typeface="Trebuchet MS"/>
              </a:rPr>
              <a:t>aggressively</a:t>
            </a:r>
            <a:r>
              <a:rPr lang="en-US" sz="1100" spc="-20" dirty="0">
                <a:latin typeface="Trebuchet MS"/>
                <a:cs typeface="Trebuchet MS"/>
              </a:rPr>
              <a:t> </a:t>
            </a:r>
            <a:r>
              <a:rPr lang="en-US" sz="1100" spc="-71" dirty="0">
                <a:latin typeface="Trebuchet MS"/>
                <a:cs typeface="Trebuchet MS"/>
              </a:rPr>
              <a:t>we</a:t>
            </a:r>
            <a:r>
              <a:rPr lang="en-US" sz="1100" spc="-10" dirty="0">
                <a:latin typeface="Trebuchet MS"/>
                <a:cs typeface="Trebuchet MS"/>
              </a:rPr>
              <a:t> </a:t>
            </a:r>
            <a:r>
              <a:rPr lang="en-US" sz="1100" spc="-24" dirty="0">
                <a:latin typeface="Trebuchet MS"/>
                <a:cs typeface="Trebuchet MS"/>
              </a:rPr>
              <a:t>change</a:t>
            </a:r>
            <a:r>
              <a:rPr lang="en-US" sz="1100" spc="-17" dirty="0">
                <a:latin typeface="Trebuchet MS"/>
                <a:cs typeface="Trebuchet MS"/>
              </a:rPr>
              <a:t> </a:t>
            </a:r>
            <a:r>
              <a:rPr lang="en-US" sz="1100" i="1" spc="-17" dirty="0">
                <a:latin typeface="Times New Roman"/>
                <a:cs typeface="Times New Roman"/>
              </a:rPr>
              <a:t>w</a:t>
            </a:r>
            <a:r>
              <a:rPr lang="en-US" sz="1100" spc="-17" dirty="0">
                <a:latin typeface="Trebuchet MS"/>
                <a:cs typeface="Trebuchet MS"/>
              </a:rPr>
              <a:t>.</a:t>
            </a:r>
            <a:endParaRPr lang="en-US" sz="1100" dirty="0">
              <a:latin typeface="Trebuchet MS"/>
              <a:cs typeface="Trebuchet MS"/>
            </a:endParaRPr>
          </a:p>
          <a:p>
            <a:pPr marL="190140" marR="46250" indent="-139179" algn="just">
              <a:lnSpc>
                <a:spcPts val="1322"/>
              </a:lnSpc>
              <a:spcBef>
                <a:spcPts val="44"/>
              </a:spcBef>
              <a:buFont typeface="Meiryo UI"/>
              <a:buChar char="•"/>
              <a:tabLst>
                <a:tab pos="190997" algn="l"/>
              </a:tabLst>
            </a:pPr>
            <a:r>
              <a:rPr lang="en-US" sz="1100" dirty="0">
                <a:latin typeface="Trebuchet MS"/>
                <a:cs typeface="Trebuchet MS"/>
              </a:rPr>
              <a:t>If</a:t>
            </a:r>
            <a:r>
              <a:rPr lang="en-US" sz="1100" spc="-27" dirty="0">
                <a:latin typeface="Trebuchet MS"/>
                <a:cs typeface="Trebuchet MS"/>
              </a:rPr>
              <a:t> </a:t>
            </a:r>
            <a:r>
              <a:rPr lang="en-US" sz="1100" i="1" dirty="0">
                <a:latin typeface="Times New Roman"/>
                <a:cs typeface="Times New Roman"/>
              </a:rPr>
              <a:t>η</a:t>
            </a:r>
            <a:r>
              <a:rPr lang="en-US" sz="1100" i="1" spc="61" dirty="0">
                <a:latin typeface="Times New Roman"/>
                <a:cs typeface="Times New Roman"/>
              </a:rPr>
              <a:t> </a:t>
            </a:r>
            <a:r>
              <a:rPr lang="en-US" sz="1100" dirty="0">
                <a:latin typeface="Trebuchet MS"/>
                <a:cs typeface="Trebuchet MS"/>
              </a:rPr>
              <a:t>is</a:t>
            </a:r>
            <a:r>
              <a:rPr lang="en-US" sz="1100" spc="-27" dirty="0">
                <a:latin typeface="Trebuchet MS"/>
                <a:cs typeface="Trebuchet MS"/>
              </a:rPr>
              <a:t> </a:t>
            </a:r>
            <a:r>
              <a:rPr lang="en-US" sz="1100" dirty="0">
                <a:latin typeface="Trebuchet MS"/>
                <a:cs typeface="Trebuchet MS"/>
              </a:rPr>
              <a:t>too</a:t>
            </a:r>
            <a:r>
              <a:rPr lang="en-US" sz="1100" spc="-27" dirty="0">
                <a:latin typeface="Trebuchet MS"/>
                <a:cs typeface="Trebuchet MS"/>
              </a:rPr>
              <a:t> </a:t>
            </a:r>
            <a:r>
              <a:rPr lang="en-US" sz="1100" spc="-13" dirty="0">
                <a:latin typeface="Trebuchet MS"/>
                <a:cs typeface="Trebuchet MS"/>
              </a:rPr>
              <a:t>big,</a:t>
            </a:r>
            <a:r>
              <a:rPr lang="en-US" sz="1100" spc="-24" dirty="0">
                <a:latin typeface="Trebuchet MS"/>
                <a:cs typeface="Trebuchet MS"/>
              </a:rPr>
              <a:t> </a:t>
            </a:r>
            <a:r>
              <a:rPr lang="en-US" sz="1100" spc="-17" dirty="0">
                <a:latin typeface="Trebuchet MS"/>
                <a:cs typeface="Trebuchet MS"/>
              </a:rPr>
              <a:t>then</a:t>
            </a:r>
            <a:r>
              <a:rPr lang="en-US" sz="1100" spc="-27" dirty="0">
                <a:latin typeface="Trebuchet MS"/>
                <a:cs typeface="Trebuchet MS"/>
              </a:rPr>
              <a:t> </a:t>
            </a:r>
            <a:r>
              <a:rPr lang="en-US" sz="1100" i="1" spc="64" dirty="0">
                <a:latin typeface="Times New Roman"/>
                <a:cs typeface="Times New Roman"/>
              </a:rPr>
              <a:t>w</a:t>
            </a:r>
            <a:r>
              <a:rPr lang="en-US" sz="1100" i="1" spc="54" dirty="0">
                <a:latin typeface="Times New Roman"/>
                <a:cs typeface="Times New Roman"/>
              </a:rPr>
              <a:t> </a:t>
            </a:r>
            <a:r>
              <a:rPr lang="en-US" sz="1100" spc="-7" dirty="0">
                <a:latin typeface="Trebuchet MS"/>
                <a:cs typeface="Trebuchet MS"/>
              </a:rPr>
              <a:t>might</a:t>
            </a:r>
            <a:r>
              <a:rPr lang="en-US" sz="1100" spc="-27" dirty="0">
                <a:latin typeface="Trebuchet MS"/>
                <a:cs typeface="Trebuchet MS"/>
              </a:rPr>
              <a:t> </a:t>
            </a:r>
            <a:r>
              <a:rPr lang="en-US" sz="1100" spc="-24" dirty="0">
                <a:latin typeface="Trebuchet MS"/>
                <a:cs typeface="Trebuchet MS"/>
              </a:rPr>
              <a:t>bounce</a:t>
            </a:r>
            <a:r>
              <a:rPr lang="en-US" sz="1100" spc="-27" dirty="0">
                <a:latin typeface="Trebuchet MS"/>
                <a:cs typeface="Trebuchet MS"/>
              </a:rPr>
              <a:t> </a:t>
            </a:r>
            <a:r>
              <a:rPr lang="en-US" sz="1100" spc="-24" dirty="0">
                <a:latin typeface="Trebuchet MS"/>
                <a:cs typeface="Trebuchet MS"/>
              </a:rPr>
              <a:t>around</a:t>
            </a:r>
            <a:r>
              <a:rPr lang="en-US" sz="1100" spc="-27" dirty="0">
                <a:latin typeface="Trebuchet MS"/>
                <a:cs typeface="Trebuchet MS"/>
              </a:rPr>
              <a:t> </a:t>
            </a:r>
            <a:r>
              <a:rPr lang="en-US" sz="1100" dirty="0">
                <a:latin typeface="Trebuchet MS"/>
                <a:cs typeface="Trebuchet MS"/>
              </a:rPr>
              <a:t>and</a:t>
            </a:r>
            <a:r>
              <a:rPr lang="en-US" sz="1100" spc="-24" dirty="0">
                <a:latin typeface="Trebuchet MS"/>
                <a:cs typeface="Trebuchet MS"/>
              </a:rPr>
              <a:t> </a:t>
            </a:r>
            <a:r>
              <a:rPr lang="en-US" sz="1100" dirty="0">
                <a:latin typeface="Trebuchet MS"/>
                <a:cs typeface="Trebuchet MS"/>
              </a:rPr>
              <a:t>not</a:t>
            </a:r>
            <a:r>
              <a:rPr lang="en-US" sz="1100" spc="-27" dirty="0">
                <a:latin typeface="Trebuchet MS"/>
                <a:cs typeface="Trebuchet MS"/>
              </a:rPr>
              <a:t> </a:t>
            </a:r>
            <a:r>
              <a:rPr lang="en-US" sz="1100" spc="-30" dirty="0">
                <a:latin typeface="Trebuchet MS"/>
                <a:cs typeface="Trebuchet MS"/>
              </a:rPr>
              <a:t>converge.</a:t>
            </a:r>
            <a:r>
              <a:rPr lang="en-US" sz="1100" spc="81" dirty="0">
                <a:latin typeface="Trebuchet MS"/>
                <a:cs typeface="Trebuchet MS"/>
              </a:rPr>
              <a:t> </a:t>
            </a:r>
            <a:r>
              <a:rPr lang="en-US" sz="1100" dirty="0">
                <a:latin typeface="Trebuchet MS"/>
                <a:cs typeface="Trebuchet MS"/>
              </a:rPr>
              <a:t>If</a:t>
            </a:r>
            <a:r>
              <a:rPr lang="en-US" sz="1100" spc="-27" dirty="0">
                <a:latin typeface="Trebuchet MS"/>
                <a:cs typeface="Trebuchet MS"/>
              </a:rPr>
              <a:t> </a:t>
            </a:r>
            <a:r>
              <a:rPr lang="en-US" sz="1100" i="1" dirty="0">
                <a:latin typeface="Times New Roman"/>
                <a:cs typeface="Times New Roman"/>
              </a:rPr>
              <a:t>η</a:t>
            </a:r>
            <a:r>
              <a:rPr lang="en-US" sz="1100" i="1" spc="57" dirty="0">
                <a:latin typeface="Times New Roman"/>
                <a:cs typeface="Times New Roman"/>
              </a:rPr>
              <a:t> </a:t>
            </a:r>
            <a:r>
              <a:rPr lang="en-US" sz="1100" dirty="0">
                <a:latin typeface="Trebuchet MS"/>
                <a:cs typeface="Trebuchet MS"/>
              </a:rPr>
              <a:t>is</a:t>
            </a:r>
            <a:r>
              <a:rPr lang="en-US" sz="1100" spc="-24" dirty="0">
                <a:latin typeface="Trebuchet MS"/>
                <a:cs typeface="Trebuchet MS"/>
              </a:rPr>
              <a:t> </a:t>
            </a:r>
            <a:r>
              <a:rPr lang="en-US" sz="1100" dirty="0">
                <a:latin typeface="Trebuchet MS"/>
                <a:cs typeface="Trebuchet MS"/>
              </a:rPr>
              <a:t>too</a:t>
            </a:r>
            <a:r>
              <a:rPr lang="en-US" sz="1100" spc="-27" dirty="0">
                <a:latin typeface="Trebuchet MS"/>
                <a:cs typeface="Trebuchet MS"/>
              </a:rPr>
              <a:t> </a:t>
            </a:r>
            <a:r>
              <a:rPr lang="en-US" sz="1100" spc="-37" dirty="0">
                <a:latin typeface="Trebuchet MS"/>
                <a:cs typeface="Trebuchet MS"/>
              </a:rPr>
              <a:t>small,</a:t>
            </a:r>
            <a:r>
              <a:rPr lang="en-US" sz="1100" spc="-24" dirty="0">
                <a:latin typeface="Trebuchet MS"/>
                <a:cs typeface="Trebuchet MS"/>
              </a:rPr>
              <a:t> </a:t>
            </a:r>
            <a:r>
              <a:rPr lang="en-US" sz="1100" spc="-17" dirty="0">
                <a:latin typeface="Trebuchet MS"/>
                <a:cs typeface="Trebuchet MS"/>
              </a:rPr>
              <a:t>then</a:t>
            </a:r>
            <a:r>
              <a:rPr lang="en-US" sz="1100" spc="-27" dirty="0">
                <a:latin typeface="Trebuchet MS"/>
                <a:cs typeface="Trebuchet MS"/>
              </a:rPr>
              <a:t> </a:t>
            </a:r>
            <a:r>
              <a:rPr lang="en-US" sz="1100" i="1" spc="64" dirty="0">
                <a:latin typeface="Times New Roman"/>
                <a:cs typeface="Times New Roman"/>
              </a:rPr>
              <a:t>w</a:t>
            </a:r>
            <a:r>
              <a:rPr lang="en-US" sz="1100" i="1" spc="54" dirty="0">
                <a:latin typeface="Times New Roman"/>
                <a:cs typeface="Times New Roman"/>
              </a:rPr>
              <a:t> </a:t>
            </a:r>
            <a:r>
              <a:rPr lang="en-US" sz="1100" spc="-7" dirty="0">
                <a:latin typeface="Trebuchet MS"/>
                <a:cs typeface="Trebuchet MS"/>
              </a:rPr>
              <a:t>might</a:t>
            </a:r>
            <a:r>
              <a:rPr lang="en-US" sz="1100" spc="-27" dirty="0">
                <a:latin typeface="Trebuchet MS"/>
                <a:cs typeface="Trebuchet MS"/>
              </a:rPr>
              <a:t> </a:t>
            </a:r>
            <a:r>
              <a:rPr lang="en-US" sz="1100" dirty="0">
                <a:latin typeface="Trebuchet MS"/>
                <a:cs typeface="Trebuchet MS"/>
              </a:rPr>
              <a:t>not</a:t>
            </a:r>
            <a:r>
              <a:rPr lang="en-US" sz="1100" spc="-27" dirty="0">
                <a:latin typeface="Trebuchet MS"/>
                <a:cs typeface="Trebuchet MS"/>
              </a:rPr>
              <a:t> </a:t>
            </a:r>
            <a:r>
              <a:rPr lang="en-US" sz="1100" spc="-13" dirty="0">
                <a:latin typeface="Trebuchet MS"/>
                <a:cs typeface="Trebuchet MS"/>
              </a:rPr>
              <a:t>move 	</a:t>
            </a:r>
            <a:r>
              <a:rPr lang="en-US" sz="1100" dirty="0">
                <a:latin typeface="Trebuchet MS"/>
                <a:cs typeface="Trebuchet MS"/>
              </a:rPr>
              <a:t>very</a:t>
            </a:r>
            <a:r>
              <a:rPr lang="en-US" sz="1100" spc="7" dirty="0">
                <a:latin typeface="Trebuchet MS"/>
                <a:cs typeface="Trebuchet MS"/>
              </a:rPr>
              <a:t> </a:t>
            </a:r>
            <a:r>
              <a:rPr lang="en-US" sz="1100" dirty="0">
                <a:latin typeface="Trebuchet MS"/>
                <a:cs typeface="Trebuchet MS"/>
              </a:rPr>
              <a:t>far</a:t>
            </a:r>
            <a:r>
              <a:rPr lang="en-US" sz="1100" spc="10" dirty="0">
                <a:latin typeface="Trebuchet MS"/>
                <a:cs typeface="Trebuchet MS"/>
              </a:rPr>
              <a:t> </a:t>
            </a:r>
            <a:r>
              <a:rPr lang="en-US" sz="1100" dirty="0">
                <a:latin typeface="Trebuchet MS"/>
                <a:cs typeface="Trebuchet MS"/>
              </a:rPr>
              <a:t>to</a:t>
            </a:r>
            <a:r>
              <a:rPr lang="en-US" sz="1100" spc="7"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dirty="0">
                <a:latin typeface="Trebuchet MS"/>
                <a:cs typeface="Trebuchet MS"/>
              </a:rPr>
              <a:t>optimum.</a:t>
            </a:r>
            <a:r>
              <a:rPr lang="en-US" sz="1100" spc="256" dirty="0">
                <a:latin typeface="Trebuchet MS"/>
                <a:cs typeface="Trebuchet MS"/>
              </a:rPr>
              <a:t> </a:t>
            </a:r>
            <a:r>
              <a:rPr lang="en-US" sz="1100" dirty="0">
                <a:latin typeface="Trebuchet MS"/>
                <a:cs typeface="Trebuchet MS"/>
              </a:rPr>
              <a:t>Choosing</a:t>
            </a:r>
            <a:r>
              <a:rPr lang="en-US" sz="1100" spc="7"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dirty="0">
                <a:latin typeface="Trebuchet MS"/>
                <a:cs typeface="Trebuchet MS"/>
              </a:rPr>
              <a:t>right</a:t>
            </a:r>
            <a:r>
              <a:rPr lang="en-US" sz="1100" spc="7" dirty="0">
                <a:latin typeface="Trebuchet MS"/>
                <a:cs typeface="Trebuchet MS"/>
              </a:rPr>
              <a:t> </a:t>
            </a:r>
            <a:r>
              <a:rPr lang="en-US" sz="1100" spc="-7" dirty="0">
                <a:latin typeface="Trebuchet MS"/>
                <a:cs typeface="Trebuchet MS"/>
              </a:rPr>
              <a:t>value</a:t>
            </a:r>
            <a:r>
              <a:rPr lang="en-US" sz="1100" spc="10" dirty="0">
                <a:latin typeface="Trebuchet MS"/>
                <a:cs typeface="Trebuchet MS"/>
              </a:rPr>
              <a:t> </a:t>
            </a:r>
            <a:r>
              <a:rPr lang="en-US" sz="1100" dirty="0">
                <a:latin typeface="Trebuchet MS"/>
                <a:cs typeface="Trebuchet MS"/>
              </a:rPr>
              <a:t>of</a:t>
            </a:r>
            <a:r>
              <a:rPr lang="en-US" sz="1100" spc="10" dirty="0">
                <a:latin typeface="Trebuchet MS"/>
                <a:cs typeface="Trebuchet MS"/>
              </a:rPr>
              <a:t> </a:t>
            </a:r>
            <a:r>
              <a:rPr lang="en-US" sz="1100" i="1" dirty="0">
                <a:latin typeface="Times New Roman"/>
                <a:cs typeface="Times New Roman"/>
              </a:rPr>
              <a:t>η</a:t>
            </a:r>
            <a:r>
              <a:rPr lang="en-US" sz="1100" i="1" spc="91" dirty="0">
                <a:latin typeface="Times New Roman"/>
                <a:cs typeface="Times New Roman"/>
              </a:rPr>
              <a:t> </a:t>
            </a:r>
            <a:r>
              <a:rPr lang="en-US" sz="1100" dirty="0">
                <a:latin typeface="Trebuchet MS"/>
                <a:cs typeface="Trebuchet MS"/>
              </a:rPr>
              <a:t>can</a:t>
            </a:r>
            <a:r>
              <a:rPr lang="en-US" sz="1100" spc="10" dirty="0">
                <a:latin typeface="Trebuchet MS"/>
                <a:cs typeface="Trebuchet MS"/>
              </a:rPr>
              <a:t> </a:t>
            </a:r>
            <a:r>
              <a:rPr lang="en-US" sz="1100" dirty="0">
                <a:latin typeface="Trebuchet MS"/>
                <a:cs typeface="Trebuchet MS"/>
              </a:rPr>
              <a:t>be</a:t>
            </a:r>
            <a:r>
              <a:rPr lang="en-US" sz="1100" spc="7" dirty="0">
                <a:latin typeface="Trebuchet MS"/>
                <a:cs typeface="Trebuchet MS"/>
              </a:rPr>
              <a:t> </a:t>
            </a:r>
            <a:r>
              <a:rPr lang="en-US" sz="1100" spc="-13" dirty="0">
                <a:latin typeface="Trebuchet MS"/>
                <a:cs typeface="Trebuchet MS"/>
              </a:rPr>
              <a:t>rather</a:t>
            </a:r>
            <a:r>
              <a:rPr lang="en-US" sz="1100" spc="10" dirty="0">
                <a:latin typeface="Trebuchet MS"/>
                <a:cs typeface="Trebuchet MS"/>
              </a:rPr>
              <a:t> </a:t>
            </a:r>
            <a:r>
              <a:rPr lang="en-US" sz="1100" dirty="0">
                <a:latin typeface="Trebuchet MS"/>
                <a:cs typeface="Trebuchet MS"/>
              </a:rPr>
              <a:t>tricky.</a:t>
            </a:r>
            <a:r>
              <a:rPr lang="en-US" sz="1100" spc="260" dirty="0">
                <a:latin typeface="Trebuchet MS"/>
                <a:cs typeface="Trebuchet MS"/>
              </a:rPr>
              <a:t> </a:t>
            </a:r>
            <a:r>
              <a:rPr lang="en-US" sz="1100" dirty="0">
                <a:latin typeface="Trebuchet MS"/>
                <a:cs typeface="Trebuchet MS"/>
              </a:rPr>
              <a:t>Theory</a:t>
            </a:r>
            <a:r>
              <a:rPr lang="en-US" sz="1100" spc="7" dirty="0">
                <a:latin typeface="Trebuchet MS"/>
                <a:cs typeface="Trebuchet MS"/>
              </a:rPr>
              <a:t> </a:t>
            </a:r>
            <a:r>
              <a:rPr lang="en-US" sz="1100" dirty="0">
                <a:latin typeface="Trebuchet MS"/>
                <a:cs typeface="Trebuchet MS"/>
              </a:rPr>
              <a:t>can</a:t>
            </a:r>
            <a:r>
              <a:rPr lang="en-US" sz="1100" spc="10" dirty="0">
                <a:latin typeface="Trebuchet MS"/>
                <a:cs typeface="Trebuchet MS"/>
              </a:rPr>
              <a:t> </a:t>
            </a:r>
            <a:r>
              <a:rPr lang="en-US" sz="1100" dirty="0">
                <a:latin typeface="Trebuchet MS"/>
                <a:cs typeface="Trebuchet MS"/>
              </a:rPr>
              <a:t>give</a:t>
            </a:r>
            <a:r>
              <a:rPr lang="en-US" sz="1100" spc="10" dirty="0">
                <a:latin typeface="Trebuchet MS"/>
                <a:cs typeface="Trebuchet MS"/>
              </a:rPr>
              <a:t> </a:t>
            </a:r>
            <a:r>
              <a:rPr lang="en-US" sz="1100" spc="-7" dirty="0">
                <a:latin typeface="Trebuchet MS"/>
                <a:cs typeface="Trebuchet MS"/>
              </a:rPr>
              <a:t>rough 	</a:t>
            </a:r>
            <a:r>
              <a:rPr lang="en-US" sz="1100" spc="-44" dirty="0">
                <a:latin typeface="Trebuchet MS"/>
                <a:cs typeface="Trebuchet MS"/>
              </a:rPr>
              <a:t>guidance,</a:t>
            </a:r>
            <a:r>
              <a:rPr lang="en-US" sz="1100" spc="-40" dirty="0">
                <a:latin typeface="Trebuchet MS"/>
                <a:cs typeface="Trebuchet MS"/>
              </a:rPr>
              <a:t> </a:t>
            </a:r>
            <a:r>
              <a:rPr lang="en-US" sz="1100" spc="-20" dirty="0">
                <a:latin typeface="Trebuchet MS"/>
                <a:cs typeface="Trebuchet MS"/>
              </a:rPr>
              <a:t>but</a:t>
            </a:r>
            <a:r>
              <a:rPr lang="en-US" sz="1100" spc="-61" dirty="0">
                <a:latin typeface="Trebuchet MS"/>
                <a:cs typeface="Trebuchet MS"/>
              </a:rPr>
              <a:t> </a:t>
            </a:r>
            <a:r>
              <a:rPr lang="en-US" sz="1100" spc="-20" dirty="0">
                <a:latin typeface="Trebuchet MS"/>
                <a:cs typeface="Trebuchet MS"/>
              </a:rPr>
              <a:t>this</a:t>
            </a:r>
            <a:r>
              <a:rPr lang="en-US" sz="1100" spc="-61" dirty="0">
                <a:latin typeface="Trebuchet MS"/>
                <a:cs typeface="Trebuchet MS"/>
              </a:rPr>
              <a:t> </a:t>
            </a:r>
            <a:r>
              <a:rPr lang="en-US" sz="1100" dirty="0">
                <a:latin typeface="Trebuchet MS"/>
                <a:cs typeface="Trebuchet MS"/>
              </a:rPr>
              <a:t>is</a:t>
            </a:r>
            <a:r>
              <a:rPr lang="en-US" sz="1100" spc="-81" dirty="0">
                <a:latin typeface="Trebuchet MS"/>
                <a:cs typeface="Trebuchet MS"/>
              </a:rPr>
              <a:t> </a:t>
            </a:r>
            <a:r>
              <a:rPr lang="en-US" sz="1100" spc="-37" dirty="0">
                <a:latin typeface="Trebuchet MS"/>
                <a:cs typeface="Trebuchet MS"/>
              </a:rPr>
              <a:t>outside</a:t>
            </a:r>
            <a:r>
              <a:rPr lang="en-US" sz="1100" spc="-44" dirty="0">
                <a:latin typeface="Trebuchet MS"/>
                <a:cs typeface="Trebuchet MS"/>
              </a:rPr>
              <a:t> </a:t>
            </a:r>
            <a:r>
              <a:rPr lang="en-US" sz="1100" spc="-47" dirty="0">
                <a:latin typeface="Trebuchet MS"/>
                <a:cs typeface="Trebuchet MS"/>
              </a:rPr>
              <a:t>the</a:t>
            </a:r>
            <a:r>
              <a:rPr lang="en-US" sz="1100" spc="-34" dirty="0">
                <a:latin typeface="Trebuchet MS"/>
                <a:cs typeface="Trebuchet MS"/>
              </a:rPr>
              <a:t> </a:t>
            </a:r>
            <a:r>
              <a:rPr lang="en-US" sz="1100" spc="-37" dirty="0">
                <a:latin typeface="Trebuchet MS"/>
                <a:cs typeface="Trebuchet MS"/>
              </a:rPr>
              <a:t>scope</a:t>
            </a:r>
            <a:r>
              <a:rPr lang="en-US" sz="1100" spc="-44" dirty="0">
                <a:latin typeface="Trebuchet MS"/>
                <a:cs typeface="Trebuchet MS"/>
              </a:rPr>
              <a:t> </a:t>
            </a:r>
            <a:r>
              <a:rPr lang="en-US" sz="1100" spc="-34" dirty="0">
                <a:latin typeface="Trebuchet MS"/>
                <a:cs typeface="Trebuchet MS"/>
              </a:rPr>
              <a:t>of</a:t>
            </a:r>
            <a:r>
              <a:rPr lang="en-US" sz="1100" spc="-47" dirty="0">
                <a:latin typeface="Trebuchet MS"/>
                <a:cs typeface="Trebuchet MS"/>
              </a:rPr>
              <a:t> </a:t>
            </a:r>
            <a:r>
              <a:rPr lang="en-US" sz="1100" spc="-20" dirty="0">
                <a:latin typeface="Trebuchet MS"/>
                <a:cs typeface="Trebuchet MS"/>
              </a:rPr>
              <a:t>this</a:t>
            </a:r>
            <a:r>
              <a:rPr lang="en-US" sz="1100" spc="-61" dirty="0">
                <a:latin typeface="Trebuchet MS"/>
                <a:cs typeface="Trebuchet MS"/>
              </a:rPr>
              <a:t> </a:t>
            </a:r>
            <a:r>
              <a:rPr lang="en-US" sz="1100" spc="-13" dirty="0">
                <a:latin typeface="Trebuchet MS"/>
                <a:cs typeface="Trebuchet MS"/>
              </a:rPr>
              <a:t>class.</a:t>
            </a:r>
            <a:r>
              <a:rPr lang="en-US" sz="1100" spc="47" dirty="0">
                <a:latin typeface="Trebuchet MS"/>
                <a:cs typeface="Trebuchet MS"/>
              </a:rPr>
              <a:t> </a:t>
            </a:r>
            <a:r>
              <a:rPr lang="en-US" sz="1100" spc="-44" dirty="0">
                <a:latin typeface="Trebuchet MS"/>
                <a:cs typeface="Trebuchet MS"/>
              </a:rPr>
              <a:t>Empirically,</a:t>
            </a:r>
            <a:r>
              <a:rPr lang="en-US" sz="1100" spc="-30" dirty="0">
                <a:latin typeface="Trebuchet MS"/>
                <a:cs typeface="Trebuchet MS"/>
              </a:rPr>
              <a:t> </a:t>
            </a:r>
            <a:r>
              <a:rPr lang="en-US" sz="1100" spc="-125" dirty="0">
                <a:latin typeface="Trebuchet MS"/>
                <a:cs typeface="Trebuchet MS"/>
              </a:rPr>
              <a:t>we</a:t>
            </a:r>
            <a:r>
              <a:rPr lang="en-US" sz="1100" spc="40" dirty="0">
                <a:latin typeface="Trebuchet MS"/>
                <a:cs typeface="Trebuchet MS"/>
              </a:rPr>
              <a:t> </a:t>
            </a:r>
            <a:r>
              <a:rPr lang="en-US" sz="1100" spc="-51" dirty="0">
                <a:latin typeface="Trebuchet MS"/>
                <a:cs typeface="Trebuchet MS"/>
              </a:rPr>
              <a:t>will</a:t>
            </a:r>
            <a:r>
              <a:rPr lang="en-US" sz="1100" spc="-30" dirty="0">
                <a:latin typeface="Trebuchet MS"/>
                <a:cs typeface="Trebuchet MS"/>
              </a:rPr>
              <a:t> </a:t>
            </a:r>
            <a:r>
              <a:rPr lang="en-US" sz="1100" spc="-40" dirty="0">
                <a:latin typeface="Trebuchet MS"/>
                <a:cs typeface="Trebuchet MS"/>
              </a:rPr>
              <a:t>just </a:t>
            </a:r>
            <a:r>
              <a:rPr lang="en-US" sz="1100" spc="-27" dirty="0">
                <a:latin typeface="Trebuchet MS"/>
                <a:cs typeface="Trebuchet MS"/>
              </a:rPr>
              <a:t>try</a:t>
            </a:r>
            <a:r>
              <a:rPr lang="en-US" sz="1100" spc="-37" dirty="0">
                <a:latin typeface="Trebuchet MS"/>
                <a:cs typeface="Trebuchet MS"/>
              </a:rPr>
              <a:t> </a:t>
            </a:r>
            <a:r>
              <a:rPr lang="en-US" sz="1100" dirty="0">
                <a:latin typeface="Trebuchet MS"/>
                <a:cs typeface="Trebuchet MS"/>
              </a:rPr>
              <a:t>a</a:t>
            </a:r>
            <a:r>
              <a:rPr lang="en-US" sz="1100" spc="-40" dirty="0">
                <a:latin typeface="Trebuchet MS"/>
                <a:cs typeface="Trebuchet MS"/>
              </a:rPr>
              <a:t> </a:t>
            </a:r>
            <a:r>
              <a:rPr lang="en-US" sz="1100" spc="-77" dirty="0">
                <a:latin typeface="Trebuchet MS"/>
                <a:cs typeface="Trebuchet MS"/>
              </a:rPr>
              <a:t>few</a:t>
            </a:r>
            <a:r>
              <a:rPr lang="en-US" sz="1100" spc="-7" dirty="0">
                <a:latin typeface="Trebuchet MS"/>
                <a:cs typeface="Trebuchet MS"/>
              </a:rPr>
              <a:t> </a:t>
            </a:r>
            <a:r>
              <a:rPr lang="en-US" sz="1100" spc="-47" dirty="0">
                <a:latin typeface="Trebuchet MS"/>
                <a:cs typeface="Trebuchet MS"/>
              </a:rPr>
              <a:t>values</a:t>
            </a:r>
            <a:r>
              <a:rPr lang="en-US" sz="1100" spc="-34" dirty="0">
                <a:latin typeface="Trebuchet MS"/>
                <a:cs typeface="Trebuchet MS"/>
              </a:rPr>
              <a:t> </a:t>
            </a:r>
            <a:r>
              <a:rPr lang="en-US" sz="1100" spc="-24" dirty="0">
                <a:latin typeface="Trebuchet MS"/>
                <a:cs typeface="Trebuchet MS"/>
              </a:rPr>
              <a:t>and</a:t>
            </a:r>
            <a:r>
              <a:rPr lang="en-US" sz="1100" spc="-40" dirty="0">
                <a:latin typeface="Trebuchet MS"/>
                <a:cs typeface="Trebuchet MS"/>
              </a:rPr>
              <a:t> </a:t>
            </a:r>
            <a:r>
              <a:rPr lang="en-US" sz="1100" spc="-81" dirty="0">
                <a:latin typeface="Trebuchet MS"/>
                <a:cs typeface="Trebuchet MS"/>
              </a:rPr>
              <a:t>see</a:t>
            </a:r>
            <a:r>
              <a:rPr lang="en-US" sz="1100" dirty="0">
                <a:latin typeface="Trebuchet MS"/>
                <a:cs typeface="Trebuchet MS"/>
              </a:rPr>
              <a:t> </a:t>
            </a:r>
            <a:r>
              <a:rPr lang="en-US" sz="1100" spc="-7" dirty="0">
                <a:latin typeface="Trebuchet MS"/>
                <a:cs typeface="Trebuchet MS"/>
              </a:rPr>
              <a:t>which 	</a:t>
            </a:r>
            <a:r>
              <a:rPr lang="en-US" sz="1100" spc="-24" dirty="0">
                <a:latin typeface="Trebuchet MS"/>
                <a:cs typeface="Trebuchet MS"/>
              </a:rPr>
              <a:t>one</a:t>
            </a:r>
            <a:r>
              <a:rPr lang="en-US" sz="1100" spc="-27" dirty="0">
                <a:latin typeface="Trebuchet MS"/>
                <a:cs typeface="Trebuchet MS"/>
              </a:rPr>
              <a:t> </a:t>
            </a:r>
            <a:r>
              <a:rPr lang="en-US" sz="1100" spc="-30" dirty="0">
                <a:latin typeface="Trebuchet MS"/>
                <a:cs typeface="Trebuchet MS"/>
              </a:rPr>
              <a:t>works</a:t>
            </a:r>
            <a:r>
              <a:rPr lang="en-US" sz="1100" spc="-27" dirty="0">
                <a:latin typeface="Trebuchet MS"/>
                <a:cs typeface="Trebuchet MS"/>
              </a:rPr>
              <a:t> </a:t>
            </a:r>
            <a:r>
              <a:rPr lang="en-US" sz="1100" spc="-20" dirty="0">
                <a:latin typeface="Trebuchet MS"/>
                <a:cs typeface="Trebuchet MS"/>
              </a:rPr>
              <a:t>best.</a:t>
            </a:r>
            <a:r>
              <a:rPr lang="en-US" sz="1100" spc="74" dirty="0">
                <a:latin typeface="Trebuchet MS"/>
                <a:cs typeface="Trebuchet MS"/>
              </a:rPr>
              <a:t> </a:t>
            </a:r>
            <a:r>
              <a:rPr lang="en-US" sz="1100" dirty="0">
                <a:latin typeface="Trebuchet MS"/>
                <a:cs typeface="Trebuchet MS"/>
              </a:rPr>
              <a:t>This</a:t>
            </a:r>
            <a:r>
              <a:rPr lang="en-US" sz="1100" spc="-24" dirty="0">
                <a:latin typeface="Trebuchet MS"/>
                <a:cs typeface="Trebuchet MS"/>
              </a:rPr>
              <a:t> </a:t>
            </a:r>
            <a:r>
              <a:rPr lang="en-US" sz="1100" spc="-34" dirty="0">
                <a:latin typeface="Trebuchet MS"/>
                <a:cs typeface="Trebuchet MS"/>
              </a:rPr>
              <a:t>will</a:t>
            </a:r>
            <a:r>
              <a:rPr lang="en-US" sz="1100" spc="-27" dirty="0">
                <a:latin typeface="Trebuchet MS"/>
                <a:cs typeface="Trebuchet MS"/>
              </a:rPr>
              <a:t> </a:t>
            </a:r>
            <a:r>
              <a:rPr lang="en-US" sz="1100" spc="-40" dirty="0">
                <a:latin typeface="Trebuchet MS"/>
                <a:cs typeface="Trebuchet MS"/>
              </a:rPr>
              <a:t>help</a:t>
            </a:r>
            <a:r>
              <a:rPr lang="en-US" sz="1100" spc="-24" dirty="0">
                <a:latin typeface="Trebuchet MS"/>
                <a:cs typeface="Trebuchet MS"/>
              </a:rPr>
              <a:t> </a:t>
            </a:r>
            <a:r>
              <a:rPr lang="en-US" sz="1100" dirty="0">
                <a:latin typeface="Trebuchet MS"/>
                <a:cs typeface="Trebuchet MS"/>
              </a:rPr>
              <a:t>us</a:t>
            </a:r>
            <a:r>
              <a:rPr lang="en-US" sz="1100" spc="-27" dirty="0">
                <a:latin typeface="Trebuchet MS"/>
                <a:cs typeface="Trebuchet MS"/>
              </a:rPr>
              <a:t> </a:t>
            </a:r>
            <a:r>
              <a:rPr lang="en-US" sz="1100" spc="-47" dirty="0">
                <a:latin typeface="Trebuchet MS"/>
                <a:cs typeface="Trebuchet MS"/>
              </a:rPr>
              <a:t>develop</a:t>
            </a:r>
            <a:r>
              <a:rPr lang="en-US" sz="1100" spc="-24" dirty="0">
                <a:latin typeface="Trebuchet MS"/>
                <a:cs typeface="Trebuchet MS"/>
              </a:rPr>
              <a:t> some</a:t>
            </a:r>
            <a:r>
              <a:rPr lang="en-US" sz="1100" spc="-27" dirty="0">
                <a:latin typeface="Trebuchet MS"/>
                <a:cs typeface="Trebuchet MS"/>
              </a:rPr>
              <a:t> intuition</a:t>
            </a:r>
            <a:r>
              <a:rPr lang="en-US" sz="1100" spc="-24" dirty="0">
                <a:latin typeface="Trebuchet MS"/>
                <a:cs typeface="Trebuchet MS"/>
              </a:rPr>
              <a:t> </a:t>
            </a:r>
            <a:r>
              <a:rPr lang="en-US" sz="1100" dirty="0">
                <a:latin typeface="Trebuchet MS"/>
                <a:cs typeface="Trebuchet MS"/>
              </a:rPr>
              <a:t>in</a:t>
            </a:r>
            <a:r>
              <a:rPr lang="en-US" sz="1100" spc="-27" dirty="0">
                <a:latin typeface="Trebuchet MS"/>
                <a:cs typeface="Trebuchet MS"/>
              </a:rPr>
              <a:t> </a:t>
            </a:r>
            <a:r>
              <a:rPr lang="en-US" sz="1100" spc="-24" dirty="0">
                <a:latin typeface="Trebuchet MS"/>
                <a:cs typeface="Trebuchet MS"/>
              </a:rPr>
              <a:t>the </a:t>
            </a:r>
            <a:r>
              <a:rPr lang="en-US" sz="1100" spc="-7" dirty="0">
                <a:latin typeface="Trebuchet MS"/>
                <a:cs typeface="Trebuchet MS"/>
              </a:rPr>
              <a:t>process.</a:t>
            </a:r>
            <a:endParaRPr lang="en-US" sz="1100" dirty="0">
              <a:latin typeface="Trebuchet MS"/>
              <a:cs typeface="Trebuchet MS"/>
            </a:endParaRPr>
          </a:p>
          <a:p>
            <a:pPr marL="190569" indent="-139179" algn="just">
              <a:lnSpc>
                <a:spcPts val="1265"/>
              </a:lnSpc>
              <a:buFont typeface="Meiryo UI"/>
              <a:buChar char="•"/>
              <a:tabLst>
                <a:tab pos="190569" algn="l"/>
              </a:tabLst>
            </a:pPr>
            <a:r>
              <a:rPr lang="en-US" sz="1100" dirty="0">
                <a:latin typeface="Trebuchet MS"/>
                <a:cs typeface="Trebuchet MS"/>
              </a:rPr>
              <a:t>Now</a:t>
            </a:r>
            <a:r>
              <a:rPr lang="en-US" sz="1100" spc="-84" dirty="0">
                <a:latin typeface="Trebuchet MS"/>
                <a:cs typeface="Trebuchet MS"/>
              </a:rPr>
              <a:t> </a:t>
            </a:r>
            <a:r>
              <a:rPr lang="en-US" sz="1100" dirty="0">
                <a:latin typeface="Trebuchet MS"/>
                <a:cs typeface="Trebuchet MS"/>
              </a:rPr>
              <a:t>to</a:t>
            </a:r>
            <a:r>
              <a:rPr lang="en-US" sz="1100" spc="-37" dirty="0">
                <a:latin typeface="Trebuchet MS"/>
                <a:cs typeface="Trebuchet MS"/>
              </a:rPr>
              <a:t> </a:t>
            </a:r>
            <a:r>
              <a:rPr lang="en-US" sz="1100" spc="-47" dirty="0">
                <a:latin typeface="Trebuchet MS"/>
                <a:cs typeface="Trebuchet MS"/>
              </a:rPr>
              <a:t>specialize</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7" dirty="0">
                <a:latin typeface="Trebuchet MS"/>
                <a:cs typeface="Trebuchet MS"/>
              </a:rPr>
              <a:t>our</a:t>
            </a:r>
            <a:r>
              <a:rPr lang="en-US" sz="1100" spc="-30" dirty="0">
                <a:latin typeface="Trebuchet MS"/>
                <a:cs typeface="Trebuchet MS"/>
              </a:rPr>
              <a:t> </a:t>
            </a:r>
            <a:r>
              <a:rPr lang="en-US" sz="1100" spc="-44" dirty="0">
                <a:latin typeface="Trebuchet MS"/>
                <a:cs typeface="Trebuchet MS"/>
              </a:rPr>
              <a:t>function,</a:t>
            </a:r>
            <a:r>
              <a:rPr lang="en-US" sz="1100" spc="-20" dirty="0">
                <a:latin typeface="Trebuchet MS"/>
                <a:cs typeface="Trebuchet MS"/>
              </a:rPr>
              <a:t> </a:t>
            </a:r>
            <a:r>
              <a:rPr lang="en-US" sz="1100" spc="-94" dirty="0">
                <a:latin typeface="Trebuchet MS"/>
                <a:cs typeface="Trebuchet MS"/>
              </a:rPr>
              <a:t>we</a:t>
            </a:r>
            <a:r>
              <a:rPr lang="en-US" sz="1100" spc="3" dirty="0">
                <a:latin typeface="Trebuchet MS"/>
                <a:cs typeface="Trebuchet MS"/>
              </a:rPr>
              <a:t> </a:t>
            </a:r>
            <a:r>
              <a:rPr lang="en-US" sz="1100" spc="-37" dirty="0">
                <a:latin typeface="Trebuchet MS"/>
                <a:cs typeface="Trebuchet MS"/>
              </a:rPr>
              <a:t>just</a:t>
            </a:r>
            <a:r>
              <a:rPr lang="en-US" sz="1100" spc="-30" dirty="0">
                <a:latin typeface="Trebuchet MS"/>
                <a:cs typeface="Trebuchet MS"/>
              </a:rPr>
              <a:t> </a:t>
            </a:r>
            <a:r>
              <a:rPr lang="en-US" sz="1100" spc="-61" dirty="0">
                <a:latin typeface="Trebuchet MS"/>
                <a:cs typeface="Trebuchet MS"/>
              </a:rPr>
              <a:t>need</a:t>
            </a:r>
            <a:r>
              <a:rPr lang="en-US" sz="1100" spc="-24"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40" dirty="0">
                <a:latin typeface="Trebuchet MS"/>
                <a:cs typeface="Trebuchet MS"/>
              </a:rPr>
              <a:t>compute</a:t>
            </a:r>
            <a:r>
              <a:rPr lang="en-US" sz="1100" spc="-30" dirty="0">
                <a:latin typeface="Trebuchet MS"/>
                <a:cs typeface="Trebuchet MS"/>
              </a:rPr>
              <a:t> </a:t>
            </a:r>
            <a:r>
              <a:rPr lang="en-US" sz="1100" spc="-44" dirty="0">
                <a:latin typeface="Trebuchet MS"/>
                <a:cs typeface="Trebuchet MS"/>
              </a:rPr>
              <a:t>the</a:t>
            </a:r>
            <a:r>
              <a:rPr lang="en-US" sz="1100" spc="-30" dirty="0">
                <a:latin typeface="Trebuchet MS"/>
                <a:cs typeface="Trebuchet MS"/>
              </a:rPr>
              <a:t> </a:t>
            </a:r>
            <a:r>
              <a:rPr lang="en-US" sz="1100" spc="-51" dirty="0">
                <a:latin typeface="Trebuchet MS"/>
                <a:cs typeface="Trebuchet MS"/>
              </a:rPr>
              <a:t>derivative,</a:t>
            </a:r>
            <a:r>
              <a:rPr lang="en-US" sz="1100" spc="-20" dirty="0">
                <a:latin typeface="Trebuchet MS"/>
                <a:cs typeface="Trebuchet MS"/>
              </a:rPr>
              <a:t> </a:t>
            </a:r>
            <a:r>
              <a:rPr lang="en-US" sz="1100" spc="-34" dirty="0">
                <a:latin typeface="Trebuchet MS"/>
                <a:cs typeface="Trebuchet MS"/>
              </a:rPr>
              <a:t>which</a:t>
            </a:r>
            <a:r>
              <a:rPr lang="en-US" sz="1100" spc="-30" dirty="0">
                <a:latin typeface="Trebuchet MS"/>
                <a:cs typeface="Trebuchet MS"/>
              </a:rPr>
              <a:t> </a:t>
            </a:r>
            <a:r>
              <a:rPr lang="en-US" sz="1100" dirty="0">
                <a:latin typeface="Trebuchet MS"/>
                <a:cs typeface="Trebuchet MS"/>
              </a:rPr>
              <a:t>is</a:t>
            </a:r>
            <a:r>
              <a:rPr lang="en-US" sz="1100" spc="-30" dirty="0">
                <a:latin typeface="Trebuchet MS"/>
                <a:cs typeface="Trebuchet MS"/>
              </a:rPr>
              <a:t> </a:t>
            </a:r>
            <a:r>
              <a:rPr lang="en-US" sz="1100" dirty="0">
                <a:latin typeface="Trebuchet MS"/>
                <a:cs typeface="Trebuchet MS"/>
              </a:rPr>
              <a:t>an</a:t>
            </a:r>
            <a:r>
              <a:rPr lang="en-US" sz="1100" spc="-30" dirty="0">
                <a:latin typeface="Trebuchet MS"/>
                <a:cs typeface="Trebuchet MS"/>
              </a:rPr>
              <a:t> </a:t>
            </a:r>
            <a:r>
              <a:rPr lang="en-US" sz="1100" spc="-64" dirty="0">
                <a:latin typeface="Trebuchet MS"/>
                <a:cs typeface="Trebuchet MS"/>
              </a:rPr>
              <a:t>elementary</a:t>
            </a:r>
            <a:r>
              <a:rPr lang="en-US" sz="1100" spc="-20" dirty="0">
                <a:latin typeface="Trebuchet MS"/>
                <a:cs typeface="Trebuchet MS"/>
              </a:rPr>
              <a:t> </a:t>
            </a:r>
            <a:r>
              <a:rPr lang="en-US" sz="1100" spc="-7" dirty="0">
                <a:latin typeface="Trebuchet MS"/>
                <a:cs typeface="Trebuchet MS"/>
              </a:rPr>
              <a:t>calculus</a:t>
            </a:r>
            <a:endParaRPr lang="en-US" sz="1100" dirty="0">
              <a:latin typeface="Trebuchet MS"/>
              <a:cs typeface="Trebuchet MS"/>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40862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df3b6b9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df3b6b9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808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How</a:t>
            </a:r>
            <a:r>
              <a:rPr lang="en-US" sz="1100" spc="-10" dirty="0">
                <a:latin typeface="Trebuchet MS"/>
                <a:cs typeface="Trebuchet MS"/>
              </a:rPr>
              <a:t> </a:t>
            </a:r>
            <a:r>
              <a:rPr lang="en-US" sz="1100" dirty="0">
                <a:latin typeface="Trebuchet MS"/>
                <a:cs typeface="Trebuchet MS"/>
              </a:rPr>
              <a:t>did</a:t>
            </a:r>
            <a:r>
              <a:rPr lang="en-US" sz="1100" spc="-10" dirty="0">
                <a:latin typeface="Trebuchet MS"/>
                <a:cs typeface="Trebuchet MS"/>
              </a:rPr>
              <a:t> </a:t>
            </a:r>
            <a:r>
              <a:rPr lang="en-US" sz="1100" spc="-61" dirty="0">
                <a:latin typeface="Trebuchet MS"/>
                <a:cs typeface="Trebuchet MS"/>
              </a:rPr>
              <a:t>we</a:t>
            </a:r>
            <a:r>
              <a:rPr lang="en-US" sz="1100" spc="-7" dirty="0">
                <a:latin typeface="Trebuchet MS"/>
                <a:cs typeface="Trebuchet MS"/>
              </a:rPr>
              <a:t> </a:t>
            </a:r>
            <a:r>
              <a:rPr lang="en-US" sz="1100" dirty="0">
                <a:latin typeface="Trebuchet MS"/>
                <a:cs typeface="Trebuchet MS"/>
              </a:rPr>
              <a:t>get</a:t>
            </a:r>
            <a:r>
              <a:rPr lang="en-US" sz="1100" spc="-10" dirty="0">
                <a:latin typeface="Trebuchet MS"/>
                <a:cs typeface="Trebuchet MS"/>
              </a:rPr>
              <a:t> </a:t>
            </a:r>
            <a:r>
              <a:rPr lang="en-US" sz="1100" dirty="0">
                <a:latin typeface="Trebuchet MS"/>
                <a:cs typeface="Trebuchet MS"/>
              </a:rPr>
              <a:t>here?</a:t>
            </a:r>
            <a:r>
              <a:rPr lang="en-US" sz="1100" spc="111" dirty="0">
                <a:latin typeface="Trebuchet MS"/>
                <a:cs typeface="Trebuchet MS"/>
              </a:rPr>
              <a:t> </a:t>
            </a:r>
            <a:r>
              <a:rPr lang="en-US" sz="1100" dirty="0">
                <a:latin typeface="Trebuchet MS"/>
                <a:cs typeface="Trebuchet MS"/>
              </a:rPr>
              <a:t>The</a:t>
            </a:r>
            <a:r>
              <a:rPr lang="en-US" sz="1100" spc="-10" dirty="0">
                <a:latin typeface="Trebuchet MS"/>
                <a:cs typeface="Trebuchet MS"/>
              </a:rPr>
              <a:t> </a:t>
            </a:r>
            <a:r>
              <a:rPr lang="en-US" sz="1100" spc="-17" dirty="0">
                <a:latin typeface="Trebuchet MS"/>
                <a:cs typeface="Trebuchet MS"/>
              </a:rPr>
              <a:t>name</a:t>
            </a:r>
            <a:r>
              <a:rPr lang="en-US" sz="1100" spc="-7" dirty="0">
                <a:latin typeface="Trebuchet MS"/>
                <a:cs typeface="Trebuchet MS"/>
              </a:rPr>
              <a:t> </a:t>
            </a:r>
            <a:r>
              <a:rPr lang="en-US" sz="1100" b="1" dirty="0" err="1">
                <a:latin typeface="Calibri"/>
                <a:cs typeface="Calibri"/>
              </a:rPr>
              <a:t>artifical</a:t>
            </a:r>
            <a:r>
              <a:rPr lang="en-US" sz="1100" b="1" spc="105" dirty="0">
                <a:latin typeface="Calibri"/>
                <a:cs typeface="Calibri"/>
              </a:rPr>
              <a:t> </a:t>
            </a:r>
            <a:r>
              <a:rPr lang="en-US" sz="1100" b="1" spc="34" dirty="0">
                <a:latin typeface="Calibri"/>
                <a:cs typeface="Calibri"/>
              </a:rPr>
              <a:t>intelligence</a:t>
            </a:r>
            <a:r>
              <a:rPr lang="en-US" sz="1100" b="1" spc="71" dirty="0">
                <a:latin typeface="Calibri"/>
                <a:cs typeface="Calibri"/>
              </a:rPr>
              <a:t> </a:t>
            </a:r>
            <a:r>
              <a:rPr lang="en-US" sz="1100" dirty="0">
                <a:latin typeface="Trebuchet MS"/>
                <a:cs typeface="Trebuchet MS"/>
              </a:rPr>
              <a:t>goes</a:t>
            </a:r>
            <a:r>
              <a:rPr lang="en-US" sz="1100" spc="-7" dirty="0">
                <a:latin typeface="Trebuchet MS"/>
                <a:cs typeface="Trebuchet MS"/>
              </a:rPr>
              <a:t> back</a:t>
            </a:r>
            <a:r>
              <a:rPr lang="en-US" sz="1100" spc="-10" dirty="0">
                <a:latin typeface="Trebuchet MS"/>
                <a:cs typeface="Trebuchet MS"/>
              </a:rPr>
              <a:t> </a:t>
            </a:r>
            <a:r>
              <a:rPr lang="en-US" sz="1100" dirty="0">
                <a:latin typeface="Trebuchet MS"/>
                <a:cs typeface="Trebuchet MS"/>
              </a:rPr>
              <a:t>to</a:t>
            </a:r>
            <a:r>
              <a:rPr lang="en-US" sz="1100" spc="-7" dirty="0">
                <a:latin typeface="Trebuchet MS"/>
                <a:cs typeface="Trebuchet MS"/>
              </a:rPr>
              <a:t> </a:t>
            </a:r>
            <a:r>
              <a:rPr lang="en-US" sz="1100" dirty="0">
                <a:latin typeface="Trebuchet MS"/>
                <a:cs typeface="Trebuchet MS"/>
              </a:rPr>
              <a:t>a</a:t>
            </a:r>
            <a:r>
              <a:rPr lang="en-US" sz="1100" spc="-10" dirty="0">
                <a:latin typeface="Trebuchet MS"/>
                <a:cs typeface="Trebuchet MS"/>
              </a:rPr>
              <a:t> </a:t>
            </a:r>
            <a:r>
              <a:rPr lang="en-US" sz="1100" spc="-20" dirty="0">
                <a:latin typeface="Trebuchet MS"/>
                <a:cs typeface="Trebuchet MS"/>
              </a:rPr>
              <a:t>summer</a:t>
            </a:r>
            <a:r>
              <a:rPr lang="en-US" sz="1100" spc="-10" dirty="0">
                <a:latin typeface="Trebuchet MS"/>
                <a:cs typeface="Trebuchet MS"/>
              </a:rPr>
              <a:t> </a:t>
            </a:r>
            <a:r>
              <a:rPr lang="en-US" sz="1100" dirty="0">
                <a:latin typeface="Trebuchet MS"/>
                <a:cs typeface="Trebuchet MS"/>
              </a:rPr>
              <a:t>in</a:t>
            </a:r>
            <a:r>
              <a:rPr lang="en-US" sz="1100" spc="-7" dirty="0">
                <a:latin typeface="Trebuchet MS"/>
                <a:cs typeface="Trebuchet MS"/>
              </a:rPr>
              <a:t> </a:t>
            </a:r>
            <a:r>
              <a:rPr lang="en-US" sz="1100" dirty="0">
                <a:latin typeface="Trebuchet MS"/>
                <a:cs typeface="Trebuchet MS"/>
              </a:rPr>
              <a:t>1956.</a:t>
            </a:r>
            <a:r>
              <a:rPr lang="en-US" sz="1100" spc="111" dirty="0">
                <a:latin typeface="Trebuchet MS"/>
                <a:cs typeface="Trebuchet MS"/>
              </a:rPr>
              <a:t> </a:t>
            </a:r>
            <a:r>
              <a:rPr lang="en-US" sz="1100" dirty="0">
                <a:latin typeface="Trebuchet MS"/>
                <a:cs typeface="Trebuchet MS"/>
              </a:rPr>
              <a:t>John</a:t>
            </a:r>
            <a:r>
              <a:rPr lang="en-US" sz="1100" spc="-7" dirty="0">
                <a:latin typeface="Trebuchet MS"/>
                <a:cs typeface="Trebuchet MS"/>
              </a:rPr>
              <a:t> McCarthy, </a:t>
            </a:r>
            <a:r>
              <a:rPr lang="en-US" sz="1100" dirty="0">
                <a:latin typeface="Trebuchet MS"/>
                <a:cs typeface="Trebuchet MS"/>
              </a:rPr>
              <a:t>who</a:t>
            </a:r>
            <a:r>
              <a:rPr lang="en-US" sz="1100" spc="-30" dirty="0">
                <a:latin typeface="Trebuchet MS"/>
                <a:cs typeface="Trebuchet MS"/>
              </a:rPr>
              <a:t> </a:t>
            </a:r>
            <a:r>
              <a:rPr lang="en-US" sz="1100" spc="-20" dirty="0">
                <a:latin typeface="Trebuchet MS"/>
                <a:cs typeface="Trebuchet MS"/>
              </a:rPr>
              <a:t>was</a:t>
            </a:r>
            <a:r>
              <a:rPr lang="en-US" sz="1100" spc="-27" dirty="0">
                <a:latin typeface="Trebuchet MS"/>
                <a:cs typeface="Trebuchet MS"/>
              </a:rPr>
              <a:t> </a:t>
            </a:r>
            <a:r>
              <a:rPr lang="en-US" sz="1100" spc="-20" dirty="0">
                <a:latin typeface="Trebuchet MS"/>
                <a:cs typeface="Trebuchet MS"/>
              </a:rPr>
              <a:t>then</a:t>
            </a:r>
            <a:r>
              <a:rPr lang="en-US" sz="1100" spc="-24" dirty="0">
                <a:latin typeface="Trebuchet MS"/>
                <a:cs typeface="Trebuchet MS"/>
              </a:rPr>
              <a:t> </a:t>
            </a:r>
            <a:r>
              <a:rPr lang="en-US" sz="1100" dirty="0">
                <a:latin typeface="Trebuchet MS"/>
                <a:cs typeface="Trebuchet MS"/>
              </a:rPr>
              <a:t>at</a:t>
            </a:r>
            <a:r>
              <a:rPr lang="en-US" sz="1100" spc="-30" dirty="0">
                <a:latin typeface="Trebuchet MS"/>
                <a:cs typeface="Trebuchet MS"/>
              </a:rPr>
              <a:t> </a:t>
            </a:r>
            <a:r>
              <a:rPr lang="en-US" sz="1100" spc="105" dirty="0">
                <a:latin typeface="Trebuchet MS"/>
                <a:cs typeface="Trebuchet MS"/>
              </a:rPr>
              <a:t>MIT</a:t>
            </a:r>
            <a:r>
              <a:rPr lang="en-US" sz="1100" spc="-24" dirty="0">
                <a:latin typeface="Trebuchet MS"/>
                <a:cs typeface="Trebuchet MS"/>
              </a:rPr>
              <a:t> </a:t>
            </a:r>
            <a:r>
              <a:rPr lang="en-US" sz="1100" dirty="0">
                <a:latin typeface="Trebuchet MS"/>
                <a:cs typeface="Trebuchet MS"/>
              </a:rPr>
              <a:t>but</a:t>
            </a:r>
            <a:r>
              <a:rPr lang="en-US" sz="1100" spc="-27" dirty="0">
                <a:latin typeface="Trebuchet MS"/>
                <a:cs typeface="Trebuchet MS"/>
              </a:rPr>
              <a:t> </a:t>
            </a:r>
            <a:r>
              <a:rPr lang="en-US" sz="1100" spc="-44" dirty="0">
                <a:latin typeface="Trebuchet MS"/>
                <a:cs typeface="Trebuchet MS"/>
              </a:rPr>
              <a:t>later</a:t>
            </a:r>
            <a:r>
              <a:rPr lang="en-US" sz="1100" spc="-24" dirty="0">
                <a:latin typeface="Trebuchet MS"/>
                <a:cs typeface="Trebuchet MS"/>
              </a:rPr>
              <a:t> </a:t>
            </a:r>
            <a:r>
              <a:rPr lang="en-US" sz="1100" spc="-34" dirty="0">
                <a:latin typeface="Trebuchet MS"/>
                <a:cs typeface="Trebuchet MS"/>
              </a:rPr>
              <a:t>founded</a:t>
            </a:r>
            <a:r>
              <a:rPr lang="en-US" sz="1100" spc="-27" dirty="0">
                <a:latin typeface="Trebuchet MS"/>
                <a:cs typeface="Trebuchet MS"/>
              </a:rPr>
              <a:t> </a:t>
            </a:r>
            <a:r>
              <a:rPr lang="en-US" sz="1100" spc="-24" dirty="0">
                <a:latin typeface="Trebuchet MS"/>
                <a:cs typeface="Trebuchet MS"/>
              </a:rPr>
              <a:t>the</a:t>
            </a:r>
            <a:r>
              <a:rPr lang="en-US" sz="1100" spc="-27" dirty="0">
                <a:latin typeface="Trebuchet MS"/>
                <a:cs typeface="Trebuchet MS"/>
              </a:rPr>
              <a:t> </a:t>
            </a:r>
            <a:r>
              <a:rPr lang="en-US" sz="1100" spc="-17" dirty="0">
                <a:latin typeface="Trebuchet MS"/>
                <a:cs typeface="Trebuchet MS"/>
              </a:rPr>
              <a:t>Stanford</a:t>
            </a:r>
            <a:r>
              <a:rPr lang="en-US" sz="1100" spc="-24" dirty="0">
                <a:latin typeface="Trebuchet MS"/>
                <a:cs typeface="Trebuchet MS"/>
              </a:rPr>
              <a:t> </a:t>
            </a:r>
            <a:r>
              <a:rPr lang="en-US" sz="1100" spc="44" dirty="0">
                <a:latin typeface="Trebuchet MS"/>
                <a:cs typeface="Trebuchet MS"/>
              </a:rPr>
              <a:t>AI</a:t>
            </a:r>
            <a:r>
              <a:rPr lang="en-US" sz="1100" spc="-27" dirty="0">
                <a:latin typeface="Trebuchet MS"/>
                <a:cs typeface="Trebuchet MS"/>
              </a:rPr>
              <a:t> </a:t>
            </a:r>
            <a:r>
              <a:rPr lang="en-US" sz="1100" spc="-40" dirty="0">
                <a:latin typeface="Trebuchet MS"/>
                <a:cs typeface="Trebuchet MS"/>
              </a:rPr>
              <a:t>lab,</a:t>
            </a:r>
            <a:r>
              <a:rPr lang="en-US" sz="1100" spc="-24" dirty="0">
                <a:latin typeface="Trebuchet MS"/>
                <a:cs typeface="Trebuchet MS"/>
              </a:rPr>
              <a:t> </a:t>
            </a:r>
            <a:r>
              <a:rPr lang="en-US" sz="1100" spc="-37" dirty="0">
                <a:latin typeface="Trebuchet MS"/>
                <a:cs typeface="Trebuchet MS"/>
              </a:rPr>
              <a:t>organized</a:t>
            </a:r>
            <a:r>
              <a:rPr lang="en-US" sz="1100" spc="-30" dirty="0">
                <a:latin typeface="Trebuchet MS"/>
                <a:cs typeface="Trebuchet MS"/>
              </a:rPr>
              <a:t> </a:t>
            </a:r>
            <a:r>
              <a:rPr lang="en-US" sz="1100" dirty="0">
                <a:latin typeface="Trebuchet MS"/>
                <a:cs typeface="Trebuchet MS"/>
              </a:rPr>
              <a:t>a</a:t>
            </a:r>
            <a:r>
              <a:rPr lang="en-US" sz="1100" spc="-24" dirty="0">
                <a:latin typeface="Trebuchet MS"/>
                <a:cs typeface="Trebuchet MS"/>
              </a:rPr>
              <a:t> </a:t>
            </a:r>
            <a:r>
              <a:rPr lang="en-US" sz="1100" spc="-30" dirty="0">
                <a:latin typeface="Trebuchet MS"/>
                <a:cs typeface="Trebuchet MS"/>
              </a:rPr>
              <a:t>workshop </a:t>
            </a:r>
            <a:r>
              <a:rPr lang="en-US" sz="1100" dirty="0">
                <a:latin typeface="Trebuchet MS"/>
                <a:cs typeface="Trebuchet MS"/>
              </a:rPr>
              <a:t>at</a:t>
            </a:r>
            <a:r>
              <a:rPr lang="en-US" sz="1100" spc="-24" dirty="0">
                <a:latin typeface="Trebuchet MS"/>
                <a:cs typeface="Trebuchet MS"/>
              </a:rPr>
              <a:t> </a:t>
            </a:r>
            <a:r>
              <a:rPr lang="en-US" sz="1100" spc="-13" dirty="0">
                <a:latin typeface="Trebuchet MS"/>
                <a:cs typeface="Trebuchet MS"/>
              </a:rPr>
              <a:t>Dartmouth</a:t>
            </a:r>
            <a:r>
              <a:rPr lang="en-US" sz="1100" spc="-27" dirty="0">
                <a:latin typeface="Trebuchet MS"/>
                <a:cs typeface="Trebuchet MS"/>
              </a:rPr>
              <a:t> </a:t>
            </a:r>
            <a:r>
              <a:rPr lang="en-US" sz="1100" spc="-7" dirty="0">
                <a:latin typeface="Trebuchet MS"/>
                <a:cs typeface="Trebuchet MS"/>
              </a:rPr>
              <a:t>College  </a:t>
            </a:r>
            <a:r>
              <a:rPr lang="en-US" sz="1100" spc="-17" dirty="0">
                <a:latin typeface="Trebuchet MS"/>
                <a:cs typeface="Trebuchet MS"/>
              </a:rPr>
              <a:t>with</a:t>
            </a:r>
            <a:r>
              <a:rPr lang="en-US" sz="1100" spc="-67" dirty="0">
                <a:latin typeface="Trebuchet MS"/>
                <a:cs typeface="Trebuchet MS"/>
              </a:rPr>
              <a:t> </a:t>
            </a:r>
            <a:r>
              <a:rPr lang="en-US" sz="1100" spc="-30" dirty="0">
                <a:latin typeface="Trebuchet MS"/>
                <a:cs typeface="Trebuchet MS"/>
              </a:rPr>
              <a:t>the</a:t>
            </a:r>
            <a:r>
              <a:rPr lang="en-US" sz="1100" spc="-44" dirty="0">
                <a:latin typeface="Trebuchet MS"/>
                <a:cs typeface="Trebuchet MS"/>
              </a:rPr>
              <a:t> </a:t>
            </a:r>
            <a:r>
              <a:rPr lang="en-US" sz="1100" spc="-37" dirty="0">
                <a:latin typeface="Trebuchet MS"/>
                <a:cs typeface="Trebuchet MS"/>
              </a:rPr>
              <a:t>leading</a:t>
            </a:r>
            <a:r>
              <a:rPr lang="en-US" sz="1100" spc="-47" dirty="0">
                <a:latin typeface="Trebuchet MS"/>
                <a:cs typeface="Trebuchet MS"/>
              </a:rPr>
              <a:t> </a:t>
            </a:r>
            <a:r>
              <a:rPr lang="en-US" sz="1100" spc="-37" dirty="0">
                <a:latin typeface="Trebuchet MS"/>
                <a:cs typeface="Trebuchet MS"/>
              </a:rPr>
              <a:t>thinkers</a:t>
            </a:r>
            <a:r>
              <a:rPr lang="en-US" sz="1100" spc="-44" dirty="0">
                <a:latin typeface="Trebuchet MS"/>
                <a:cs typeface="Trebuchet MS"/>
              </a:rPr>
              <a:t> </a:t>
            </a:r>
            <a:r>
              <a:rPr lang="en-US" sz="1100" dirty="0">
                <a:latin typeface="Trebuchet MS"/>
                <a:cs typeface="Trebuchet MS"/>
              </a:rPr>
              <a:t>of</a:t>
            </a:r>
            <a:r>
              <a:rPr lang="en-US" sz="1100" spc="-44" dirty="0">
                <a:latin typeface="Trebuchet MS"/>
                <a:cs typeface="Trebuchet MS"/>
              </a:rPr>
              <a:t> </a:t>
            </a:r>
            <a:r>
              <a:rPr lang="en-US" sz="1100" spc="-30" dirty="0">
                <a:latin typeface="Trebuchet MS"/>
                <a:cs typeface="Trebuchet MS"/>
              </a:rPr>
              <a:t>the</a:t>
            </a:r>
            <a:r>
              <a:rPr lang="en-US" sz="1100" spc="-44" dirty="0">
                <a:latin typeface="Trebuchet MS"/>
                <a:cs typeface="Trebuchet MS"/>
              </a:rPr>
              <a:t> </a:t>
            </a:r>
            <a:r>
              <a:rPr lang="en-US" sz="1100" spc="-54" dirty="0">
                <a:latin typeface="Trebuchet MS"/>
                <a:cs typeface="Trebuchet MS"/>
              </a:rPr>
              <a:t>time,</a:t>
            </a:r>
            <a:r>
              <a:rPr lang="en-US" sz="1100" spc="-27" dirty="0">
                <a:latin typeface="Trebuchet MS"/>
                <a:cs typeface="Trebuchet MS"/>
              </a:rPr>
              <a:t> </a:t>
            </a:r>
            <a:r>
              <a:rPr lang="en-US" sz="1100" spc="-7" dirty="0">
                <a:latin typeface="Trebuchet MS"/>
                <a:cs typeface="Trebuchet MS"/>
              </a:rPr>
              <a:t>and</a:t>
            </a:r>
            <a:r>
              <a:rPr lang="en-US" sz="1100" spc="-44" dirty="0">
                <a:latin typeface="Trebuchet MS"/>
                <a:cs typeface="Trebuchet MS"/>
              </a:rPr>
              <a:t> </a:t>
            </a:r>
            <a:r>
              <a:rPr lang="en-US" sz="1100" spc="-30" dirty="0">
                <a:latin typeface="Trebuchet MS"/>
                <a:cs typeface="Trebuchet MS"/>
              </a:rPr>
              <a:t>set</a:t>
            </a:r>
            <a:r>
              <a:rPr lang="en-US" sz="1100" spc="-44" dirty="0">
                <a:latin typeface="Trebuchet MS"/>
                <a:cs typeface="Trebuchet MS"/>
              </a:rPr>
              <a:t> </a:t>
            </a:r>
            <a:r>
              <a:rPr lang="en-US" sz="1100" dirty="0">
                <a:latin typeface="Trebuchet MS"/>
                <a:cs typeface="Trebuchet MS"/>
              </a:rPr>
              <a:t>out</a:t>
            </a:r>
            <a:r>
              <a:rPr lang="en-US" sz="1100" spc="-44" dirty="0">
                <a:latin typeface="Trebuchet MS"/>
                <a:cs typeface="Trebuchet MS"/>
              </a:rPr>
              <a:t> </a:t>
            </a:r>
            <a:r>
              <a:rPr lang="en-US" sz="1100" dirty="0">
                <a:latin typeface="Trebuchet MS"/>
                <a:cs typeface="Trebuchet MS"/>
              </a:rPr>
              <a:t>a</a:t>
            </a:r>
            <a:r>
              <a:rPr lang="en-US" sz="1100" spc="-47" dirty="0">
                <a:latin typeface="Trebuchet MS"/>
                <a:cs typeface="Trebuchet MS"/>
              </a:rPr>
              <a:t> </a:t>
            </a:r>
            <a:r>
              <a:rPr lang="en-US" sz="1100" spc="-37" dirty="0">
                <a:latin typeface="Trebuchet MS"/>
                <a:cs typeface="Trebuchet MS"/>
              </a:rPr>
              <a:t>very</a:t>
            </a:r>
            <a:r>
              <a:rPr lang="en-US" sz="1100" spc="-44" dirty="0">
                <a:latin typeface="Trebuchet MS"/>
                <a:cs typeface="Trebuchet MS"/>
              </a:rPr>
              <a:t> </a:t>
            </a:r>
            <a:r>
              <a:rPr lang="en-US" sz="1100" spc="-13" dirty="0">
                <a:latin typeface="Trebuchet MS"/>
                <a:cs typeface="Trebuchet MS"/>
              </a:rPr>
              <a:t>bold</a:t>
            </a:r>
            <a:r>
              <a:rPr lang="en-US" sz="1100" spc="-44" dirty="0">
                <a:latin typeface="Trebuchet MS"/>
                <a:cs typeface="Trebuchet MS"/>
              </a:rPr>
              <a:t> </a:t>
            </a:r>
            <a:r>
              <a:rPr lang="en-US" sz="1100" spc="-47" dirty="0">
                <a:latin typeface="Trebuchet MS"/>
                <a:cs typeface="Trebuchet MS"/>
              </a:rPr>
              <a:t>proposal...to</a:t>
            </a:r>
            <a:r>
              <a:rPr lang="en-US" sz="1100" spc="-34" dirty="0">
                <a:latin typeface="Trebuchet MS"/>
                <a:cs typeface="Trebuchet MS"/>
              </a:rPr>
              <a:t> </a:t>
            </a:r>
            <a:r>
              <a:rPr lang="en-US" sz="1100" spc="-24" dirty="0">
                <a:latin typeface="Trebuchet MS"/>
                <a:cs typeface="Trebuchet MS"/>
              </a:rPr>
              <a:t>build</a:t>
            </a:r>
            <a:r>
              <a:rPr lang="en-US" sz="1100" spc="-44" dirty="0">
                <a:latin typeface="Trebuchet MS"/>
                <a:cs typeface="Trebuchet MS"/>
              </a:rPr>
              <a:t> </a:t>
            </a:r>
            <a:r>
              <a:rPr lang="en-US" sz="1100" dirty="0">
                <a:latin typeface="Trebuchet MS"/>
                <a:cs typeface="Trebuchet MS"/>
              </a:rPr>
              <a:t>a</a:t>
            </a:r>
            <a:r>
              <a:rPr lang="en-US" sz="1100" spc="-44" dirty="0">
                <a:latin typeface="Trebuchet MS"/>
                <a:cs typeface="Trebuchet MS"/>
              </a:rPr>
              <a:t> </a:t>
            </a:r>
            <a:r>
              <a:rPr lang="en-US" sz="1100" spc="-27" dirty="0">
                <a:latin typeface="Trebuchet MS"/>
                <a:cs typeface="Trebuchet MS"/>
              </a:rPr>
              <a:t>system</a:t>
            </a:r>
            <a:r>
              <a:rPr lang="en-US" sz="1100" spc="-44" dirty="0">
                <a:latin typeface="Trebuchet MS"/>
                <a:cs typeface="Trebuchet MS"/>
              </a:rPr>
              <a:t> </a:t>
            </a:r>
            <a:r>
              <a:rPr lang="en-US" sz="1100" spc="-13" dirty="0">
                <a:latin typeface="Trebuchet MS"/>
                <a:cs typeface="Trebuchet MS"/>
              </a:rPr>
              <a:t>that</a:t>
            </a:r>
            <a:r>
              <a:rPr lang="en-US" sz="1100" spc="-47" dirty="0">
                <a:latin typeface="Trebuchet MS"/>
                <a:cs typeface="Trebuchet MS"/>
              </a:rPr>
              <a:t> </a:t>
            </a:r>
            <a:r>
              <a:rPr lang="en-US" sz="1100" spc="-34" dirty="0">
                <a:latin typeface="Trebuchet MS"/>
                <a:cs typeface="Trebuchet MS"/>
              </a:rPr>
              <a:t>could</a:t>
            </a:r>
            <a:r>
              <a:rPr lang="en-US" sz="1100" spc="-44" dirty="0">
                <a:latin typeface="Trebuchet MS"/>
                <a:cs typeface="Trebuchet MS"/>
              </a:rPr>
              <a:t> </a:t>
            </a:r>
            <a:r>
              <a:rPr lang="en-US" sz="1100" dirty="0">
                <a:latin typeface="Trebuchet MS"/>
                <a:cs typeface="Trebuchet MS"/>
              </a:rPr>
              <a:t>do</a:t>
            </a:r>
            <a:r>
              <a:rPr lang="en-US" sz="1100" spc="-44" dirty="0">
                <a:latin typeface="Trebuchet MS"/>
                <a:cs typeface="Trebuchet MS"/>
              </a:rPr>
              <a:t> </a:t>
            </a:r>
            <a:r>
              <a:rPr lang="en-US" sz="1100" spc="-17" dirty="0">
                <a:latin typeface="Trebuchet MS"/>
                <a:cs typeface="Trebuchet MS"/>
              </a:rPr>
              <a:t>it </a:t>
            </a:r>
            <a:r>
              <a:rPr lang="en-US" sz="1100" b="1" spc="-13" dirty="0">
                <a:latin typeface="Calibri"/>
                <a:cs typeface="Calibri"/>
              </a:rPr>
              <a:t>all</a:t>
            </a:r>
            <a:r>
              <a:rPr lang="en-US" sz="1100" spc="-13" dirty="0">
                <a:latin typeface="Trebuchet MS"/>
                <a:cs typeface="Trebuchet MS"/>
              </a:rPr>
              <a:t>.</a:t>
            </a:r>
            <a:endParaRPr lang="en-US" sz="1100" dirty="0">
              <a:latin typeface="Trebuchet MS"/>
              <a:cs typeface="Trebuchet MS"/>
            </a:endParaRPr>
          </a:p>
          <a:p>
            <a:endParaRPr lang="en-US" dirty="0"/>
          </a:p>
        </p:txBody>
      </p:sp>
    </p:spTree>
    <p:extLst>
      <p:ext uri="{BB962C8B-B14F-4D97-AF65-F5344CB8AC3E}">
        <p14:creationId xmlns:p14="http://schemas.microsoft.com/office/powerpoint/2010/main" val="184440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47316" marR="3854" indent="-139179" algn="just">
              <a:lnSpc>
                <a:spcPct val="102000"/>
              </a:lnSpc>
              <a:spcBef>
                <a:spcPts val="61"/>
              </a:spcBef>
              <a:buFont typeface="Meiryo UI"/>
              <a:buChar char="•"/>
              <a:tabLst>
                <a:tab pos="148172" algn="l"/>
              </a:tabLst>
            </a:pPr>
            <a:r>
              <a:rPr lang="en-US" sz="1100" spc="-13" dirty="0">
                <a:latin typeface="Trebuchet MS"/>
                <a:cs typeface="Trebuchet MS"/>
              </a:rPr>
              <a:t>While</a:t>
            </a:r>
            <a:r>
              <a:rPr lang="en-US" sz="1100" spc="-71" dirty="0">
                <a:latin typeface="Trebuchet MS"/>
                <a:cs typeface="Trebuchet MS"/>
              </a:rPr>
              <a:t> </a:t>
            </a:r>
            <a:r>
              <a:rPr lang="en-US" sz="1100" spc="-40" dirty="0">
                <a:latin typeface="Trebuchet MS"/>
                <a:cs typeface="Trebuchet MS"/>
              </a:rPr>
              <a:t>they </a:t>
            </a:r>
            <a:r>
              <a:rPr lang="en-US" sz="1100" spc="-27" dirty="0">
                <a:latin typeface="Trebuchet MS"/>
                <a:cs typeface="Trebuchet MS"/>
              </a:rPr>
              <a:t>did</a:t>
            </a:r>
            <a:r>
              <a:rPr lang="en-US" sz="1100" spc="-54" dirty="0">
                <a:latin typeface="Trebuchet MS"/>
                <a:cs typeface="Trebuchet MS"/>
              </a:rPr>
              <a:t> </a:t>
            </a:r>
            <a:r>
              <a:rPr lang="en-US" sz="1100" spc="-13" dirty="0">
                <a:latin typeface="Trebuchet MS"/>
                <a:cs typeface="Trebuchet MS"/>
              </a:rPr>
              <a:t>not</a:t>
            </a:r>
            <a:r>
              <a:rPr lang="en-US" sz="1100" spc="-67" dirty="0">
                <a:latin typeface="Trebuchet MS"/>
                <a:cs typeface="Trebuchet MS"/>
              </a:rPr>
              <a:t> </a:t>
            </a:r>
            <a:r>
              <a:rPr lang="en-US" sz="1100" spc="-47" dirty="0">
                <a:latin typeface="Trebuchet MS"/>
                <a:cs typeface="Trebuchet MS"/>
              </a:rPr>
              <a:t>solve</a:t>
            </a:r>
            <a:r>
              <a:rPr lang="en-US" sz="1100" spc="-34" dirty="0">
                <a:latin typeface="Trebuchet MS"/>
                <a:cs typeface="Trebuchet MS"/>
              </a:rPr>
              <a:t> </a:t>
            </a:r>
            <a:r>
              <a:rPr lang="en-US" sz="1100" spc="-7" dirty="0">
                <a:latin typeface="Trebuchet MS"/>
                <a:cs typeface="Trebuchet MS"/>
              </a:rPr>
              <a:t>it</a:t>
            </a:r>
            <a:r>
              <a:rPr lang="en-US" sz="1100" spc="-74" dirty="0">
                <a:latin typeface="Trebuchet MS"/>
                <a:cs typeface="Trebuchet MS"/>
              </a:rPr>
              <a:t> </a:t>
            </a:r>
            <a:r>
              <a:rPr lang="en-US" sz="1100" spc="-57" dirty="0">
                <a:latin typeface="Trebuchet MS"/>
                <a:cs typeface="Trebuchet MS"/>
              </a:rPr>
              <a:t>all,</a:t>
            </a:r>
            <a:r>
              <a:rPr lang="en-US" sz="1100" spc="-24" dirty="0">
                <a:latin typeface="Trebuchet MS"/>
                <a:cs typeface="Trebuchet MS"/>
              </a:rPr>
              <a:t> </a:t>
            </a:r>
            <a:r>
              <a:rPr lang="en-US" sz="1100" spc="-61" dirty="0">
                <a:latin typeface="Trebuchet MS"/>
                <a:cs typeface="Trebuchet MS"/>
              </a:rPr>
              <a:t>there</a:t>
            </a:r>
            <a:r>
              <a:rPr lang="en-US" sz="1100" spc="-20" dirty="0">
                <a:latin typeface="Trebuchet MS"/>
                <a:cs typeface="Trebuchet MS"/>
              </a:rPr>
              <a:t> </a:t>
            </a:r>
            <a:r>
              <a:rPr lang="en-US" sz="1100" spc="-91" dirty="0">
                <a:latin typeface="Trebuchet MS"/>
                <a:cs typeface="Trebuchet MS"/>
              </a:rPr>
              <a:t>were</a:t>
            </a:r>
            <a:r>
              <a:rPr lang="en-US" sz="1100" spc="10" dirty="0">
                <a:latin typeface="Trebuchet MS"/>
                <a:cs typeface="Trebuchet MS"/>
              </a:rPr>
              <a:t> </a:t>
            </a:r>
            <a:r>
              <a:rPr lang="en-US" sz="1100" dirty="0">
                <a:latin typeface="Trebuchet MS"/>
                <a:cs typeface="Trebuchet MS"/>
              </a:rPr>
              <a:t>a</a:t>
            </a:r>
            <a:r>
              <a:rPr lang="en-US" sz="1100" spc="-84" dirty="0">
                <a:latin typeface="Trebuchet MS"/>
                <a:cs typeface="Trebuchet MS"/>
              </a:rPr>
              <a:t> </a:t>
            </a:r>
            <a:r>
              <a:rPr lang="en-US" sz="1100" spc="-27" dirty="0">
                <a:latin typeface="Trebuchet MS"/>
                <a:cs typeface="Trebuchet MS"/>
              </a:rPr>
              <a:t>lot</a:t>
            </a:r>
            <a:r>
              <a:rPr lang="en-US" sz="1100" spc="-54" dirty="0">
                <a:latin typeface="Trebuchet MS"/>
                <a:cs typeface="Trebuchet MS"/>
              </a:rPr>
              <a:t> </a:t>
            </a:r>
            <a:r>
              <a:rPr lang="en-US" sz="1100" dirty="0">
                <a:latin typeface="Trebuchet MS"/>
                <a:cs typeface="Trebuchet MS"/>
              </a:rPr>
              <a:t>of</a:t>
            </a:r>
            <a:r>
              <a:rPr lang="en-US" sz="1100" spc="-13" dirty="0">
                <a:latin typeface="Trebuchet MS"/>
                <a:cs typeface="Trebuchet MS"/>
              </a:rPr>
              <a:t> </a:t>
            </a:r>
            <a:r>
              <a:rPr lang="en-US" sz="1100" b="1" spc="-17" dirty="0">
                <a:latin typeface="Trebuchet MS"/>
                <a:cs typeface="Trebuchet MS"/>
              </a:rPr>
              <a:t>interesting </a:t>
            </a:r>
            <a:r>
              <a:rPr lang="en-US" sz="1100" b="1" spc="-7" dirty="0">
                <a:latin typeface="Trebuchet MS"/>
                <a:cs typeface="Trebuchet MS"/>
              </a:rPr>
              <a:t>programs</a:t>
            </a:r>
            <a:r>
              <a:rPr lang="en-US" sz="1100" b="1" spc="-47" dirty="0">
                <a:latin typeface="Trebuchet MS"/>
                <a:cs typeface="Trebuchet MS"/>
              </a:rPr>
              <a:t> </a:t>
            </a:r>
            <a:r>
              <a:rPr lang="en-US" sz="1100" spc="-27" dirty="0">
                <a:latin typeface="Trebuchet MS"/>
                <a:cs typeface="Trebuchet MS"/>
              </a:rPr>
              <a:t>that</a:t>
            </a:r>
            <a:r>
              <a:rPr lang="en-US" sz="1100" spc="-44" dirty="0">
                <a:latin typeface="Trebuchet MS"/>
                <a:cs typeface="Trebuchet MS"/>
              </a:rPr>
              <a:t> </a:t>
            </a:r>
            <a:r>
              <a:rPr lang="en-US" sz="1100" spc="-91" dirty="0">
                <a:latin typeface="Trebuchet MS"/>
                <a:cs typeface="Trebuchet MS"/>
              </a:rPr>
              <a:t>were</a:t>
            </a:r>
            <a:r>
              <a:rPr lang="en-US" sz="1100" spc="10" dirty="0">
                <a:latin typeface="Trebuchet MS"/>
                <a:cs typeface="Trebuchet MS"/>
              </a:rPr>
              <a:t> </a:t>
            </a:r>
            <a:r>
              <a:rPr lang="en-US" sz="1100" spc="-40" dirty="0">
                <a:latin typeface="Trebuchet MS"/>
                <a:cs typeface="Trebuchet MS"/>
              </a:rPr>
              <a:t>created:</a:t>
            </a:r>
            <a:r>
              <a:rPr lang="en-US" sz="1100" spc="81" dirty="0">
                <a:latin typeface="Trebuchet MS"/>
                <a:cs typeface="Trebuchet MS"/>
              </a:rPr>
              <a:t> </a:t>
            </a:r>
            <a:r>
              <a:rPr lang="en-US" sz="1100" spc="-27" dirty="0">
                <a:latin typeface="Trebuchet MS"/>
                <a:cs typeface="Trebuchet MS"/>
              </a:rPr>
              <a:t>programs</a:t>
            </a:r>
            <a:r>
              <a:rPr lang="en-US" sz="1100" spc="-47" dirty="0">
                <a:latin typeface="Trebuchet MS"/>
                <a:cs typeface="Trebuchet MS"/>
              </a:rPr>
              <a:t> </a:t>
            </a:r>
            <a:r>
              <a:rPr lang="en-US" sz="1100" spc="-13" dirty="0">
                <a:latin typeface="Trebuchet MS"/>
                <a:cs typeface="Trebuchet MS"/>
              </a:rPr>
              <a:t>that 	</a:t>
            </a:r>
            <a:r>
              <a:rPr lang="en-US" sz="1100" spc="-24" dirty="0">
                <a:latin typeface="Trebuchet MS"/>
                <a:cs typeface="Trebuchet MS"/>
              </a:rPr>
              <a:t>could</a:t>
            </a:r>
            <a:r>
              <a:rPr lang="en-US" sz="1100" spc="-57" dirty="0">
                <a:latin typeface="Trebuchet MS"/>
                <a:cs typeface="Trebuchet MS"/>
              </a:rPr>
              <a:t> </a:t>
            </a:r>
            <a:r>
              <a:rPr lang="en-US" sz="1100" spc="-24" dirty="0">
                <a:latin typeface="Trebuchet MS"/>
                <a:cs typeface="Trebuchet MS"/>
              </a:rPr>
              <a:t>play</a:t>
            </a:r>
            <a:r>
              <a:rPr lang="en-US" sz="1100" spc="-34" dirty="0">
                <a:latin typeface="Trebuchet MS"/>
                <a:cs typeface="Trebuchet MS"/>
              </a:rPr>
              <a:t> </a:t>
            </a:r>
            <a:r>
              <a:rPr lang="en-US" sz="1100" spc="-44" dirty="0">
                <a:latin typeface="Trebuchet MS"/>
                <a:cs typeface="Trebuchet MS"/>
              </a:rPr>
              <a:t>checkers</a:t>
            </a:r>
            <a:r>
              <a:rPr lang="en-US" sz="1100" spc="-34" dirty="0">
                <a:latin typeface="Trebuchet MS"/>
                <a:cs typeface="Trebuchet MS"/>
              </a:rPr>
              <a:t> </a:t>
            </a:r>
            <a:r>
              <a:rPr lang="en-US" sz="1100" dirty="0">
                <a:latin typeface="Trebuchet MS"/>
                <a:cs typeface="Trebuchet MS"/>
              </a:rPr>
              <a:t>at</a:t>
            </a:r>
            <a:r>
              <a:rPr lang="en-US" sz="1100" spc="-34" dirty="0">
                <a:latin typeface="Trebuchet MS"/>
                <a:cs typeface="Trebuchet MS"/>
              </a:rPr>
              <a:t> </a:t>
            </a:r>
            <a:r>
              <a:rPr lang="en-US" sz="1100" dirty="0">
                <a:latin typeface="Trebuchet MS"/>
                <a:cs typeface="Trebuchet MS"/>
              </a:rPr>
              <a:t>a</a:t>
            </a:r>
            <a:r>
              <a:rPr lang="en-US" sz="1100" spc="-34" dirty="0">
                <a:latin typeface="Trebuchet MS"/>
                <a:cs typeface="Trebuchet MS"/>
              </a:rPr>
              <a:t> </a:t>
            </a:r>
            <a:r>
              <a:rPr lang="en-US" sz="1100" spc="-7" dirty="0">
                <a:latin typeface="Trebuchet MS"/>
                <a:cs typeface="Trebuchet MS"/>
              </a:rPr>
              <a:t>strong</a:t>
            </a:r>
            <a:r>
              <a:rPr lang="en-US" sz="1100" spc="-34" dirty="0">
                <a:latin typeface="Trebuchet MS"/>
                <a:cs typeface="Trebuchet MS"/>
              </a:rPr>
              <a:t> </a:t>
            </a:r>
            <a:r>
              <a:rPr lang="en-US" sz="1100" spc="-40" dirty="0">
                <a:latin typeface="Trebuchet MS"/>
                <a:cs typeface="Trebuchet MS"/>
              </a:rPr>
              <a:t>amateur</a:t>
            </a:r>
            <a:r>
              <a:rPr lang="en-US" sz="1100" spc="-34" dirty="0">
                <a:latin typeface="Trebuchet MS"/>
                <a:cs typeface="Trebuchet MS"/>
              </a:rPr>
              <a:t> </a:t>
            </a:r>
            <a:r>
              <a:rPr lang="en-US" sz="1100" spc="-67" dirty="0">
                <a:latin typeface="Trebuchet MS"/>
                <a:cs typeface="Trebuchet MS"/>
              </a:rPr>
              <a:t>level,</a:t>
            </a:r>
            <a:r>
              <a:rPr lang="en-US" sz="1100" spc="-13" dirty="0">
                <a:latin typeface="Trebuchet MS"/>
                <a:cs typeface="Trebuchet MS"/>
              </a:rPr>
              <a:t> </a:t>
            </a:r>
            <a:r>
              <a:rPr lang="en-US" sz="1100" spc="-24" dirty="0">
                <a:latin typeface="Trebuchet MS"/>
                <a:cs typeface="Trebuchet MS"/>
              </a:rPr>
              <a:t>programs</a:t>
            </a:r>
            <a:r>
              <a:rPr lang="en-US" sz="1100" spc="-34" dirty="0">
                <a:latin typeface="Trebuchet MS"/>
                <a:cs typeface="Trebuchet MS"/>
              </a:rPr>
              <a:t> </a:t>
            </a:r>
            <a:r>
              <a:rPr lang="en-US" sz="1100" spc="-7" dirty="0">
                <a:latin typeface="Trebuchet MS"/>
                <a:cs typeface="Trebuchet MS"/>
              </a:rPr>
              <a:t>that</a:t>
            </a:r>
            <a:r>
              <a:rPr lang="en-US" sz="1100" spc="-34" dirty="0">
                <a:latin typeface="Trebuchet MS"/>
                <a:cs typeface="Trebuchet MS"/>
              </a:rPr>
              <a:t> </a:t>
            </a:r>
            <a:r>
              <a:rPr lang="en-US" sz="1100" spc="-24" dirty="0">
                <a:latin typeface="Trebuchet MS"/>
                <a:cs typeface="Trebuchet MS"/>
              </a:rPr>
              <a:t>could</a:t>
            </a:r>
            <a:r>
              <a:rPr lang="en-US" sz="1100" spc="-34" dirty="0">
                <a:latin typeface="Trebuchet MS"/>
                <a:cs typeface="Trebuchet MS"/>
              </a:rPr>
              <a:t> </a:t>
            </a:r>
            <a:r>
              <a:rPr lang="en-US" sz="1100" spc="-44" dirty="0">
                <a:latin typeface="Trebuchet MS"/>
                <a:cs typeface="Trebuchet MS"/>
              </a:rPr>
              <a:t>prove</a:t>
            </a:r>
            <a:r>
              <a:rPr lang="en-US" sz="1100" spc="-34" dirty="0">
                <a:latin typeface="Trebuchet MS"/>
                <a:cs typeface="Trebuchet MS"/>
              </a:rPr>
              <a:t> </a:t>
            </a:r>
            <a:r>
              <a:rPr lang="en-US" sz="1100" spc="-7" dirty="0">
                <a:latin typeface="Trebuchet MS"/>
                <a:cs typeface="Trebuchet MS"/>
              </a:rPr>
              <a:t>theorems.</a:t>
            </a:r>
            <a:endParaRPr lang="en-US" sz="1100" dirty="0">
              <a:latin typeface="Trebuchet MS"/>
              <a:cs typeface="Trebuchet MS"/>
            </a:endParaRPr>
          </a:p>
          <a:p>
            <a:pPr marL="147316" marR="4282" indent="-139179" algn="just">
              <a:lnSpc>
                <a:spcPts val="1322"/>
              </a:lnSpc>
              <a:spcBef>
                <a:spcPts val="44"/>
              </a:spcBef>
              <a:buFont typeface="Meiryo UI"/>
              <a:buChar char="•"/>
              <a:tabLst>
                <a:tab pos="148172" algn="l"/>
              </a:tabLst>
            </a:pPr>
            <a:r>
              <a:rPr lang="en-US" sz="1100" dirty="0">
                <a:latin typeface="Trebuchet MS"/>
                <a:cs typeface="Trebuchet MS"/>
              </a:rPr>
              <a:t>For</a:t>
            </a:r>
            <a:r>
              <a:rPr lang="en-US" sz="1100" spc="-47" dirty="0">
                <a:latin typeface="Trebuchet MS"/>
                <a:cs typeface="Trebuchet MS"/>
              </a:rPr>
              <a:t> </a:t>
            </a:r>
            <a:r>
              <a:rPr lang="en-US" sz="1100" spc="-13" dirty="0">
                <a:latin typeface="Trebuchet MS"/>
                <a:cs typeface="Trebuchet MS"/>
              </a:rPr>
              <a:t>one</a:t>
            </a:r>
            <a:r>
              <a:rPr lang="en-US" sz="1100" spc="-37" dirty="0">
                <a:latin typeface="Trebuchet MS"/>
                <a:cs typeface="Trebuchet MS"/>
              </a:rPr>
              <a:t> </a:t>
            </a:r>
            <a:r>
              <a:rPr lang="en-US" sz="1100" spc="-51" dirty="0">
                <a:latin typeface="Trebuchet MS"/>
                <a:cs typeface="Trebuchet MS"/>
              </a:rPr>
              <a:t>theorem</a:t>
            </a:r>
            <a:r>
              <a:rPr lang="en-US" sz="1100" spc="-30" dirty="0">
                <a:latin typeface="Trebuchet MS"/>
                <a:cs typeface="Trebuchet MS"/>
              </a:rPr>
              <a:t> </a:t>
            </a:r>
            <a:r>
              <a:rPr lang="en-US" sz="1100" spc="-40" dirty="0">
                <a:latin typeface="Trebuchet MS"/>
                <a:cs typeface="Trebuchet MS"/>
              </a:rPr>
              <a:t>Newell</a:t>
            </a:r>
            <a:r>
              <a:rPr lang="en-US" sz="1100" spc="-37" dirty="0">
                <a:latin typeface="Trebuchet MS"/>
                <a:cs typeface="Trebuchet MS"/>
              </a:rPr>
              <a:t> </a:t>
            </a:r>
            <a:r>
              <a:rPr lang="en-US" sz="1100" dirty="0">
                <a:latin typeface="Trebuchet MS"/>
                <a:cs typeface="Trebuchet MS"/>
              </a:rPr>
              <a:t>and</a:t>
            </a:r>
            <a:r>
              <a:rPr lang="en-US" sz="1100" spc="-40" dirty="0">
                <a:latin typeface="Trebuchet MS"/>
                <a:cs typeface="Trebuchet MS"/>
              </a:rPr>
              <a:t> </a:t>
            </a:r>
            <a:r>
              <a:rPr lang="en-US" sz="1100" spc="-7" dirty="0">
                <a:latin typeface="Trebuchet MS"/>
                <a:cs typeface="Trebuchet MS"/>
              </a:rPr>
              <a:t>Simon’s</a:t>
            </a:r>
            <a:r>
              <a:rPr lang="en-US" sz="1100" spc="-37" dirty="0">
                <a:latin typeface="Trebuchet MS"/>
                <a:cs typeface="Trebuchet MS"/>
              </a:rPr>
              <a:t> </a:t>
            </a:r>
            <a:r>
              <a:rPr lang="en-US" sz="1100" spc="-7" dirty="0">
                <a:latin typeface="Trebuchet MS"/>
                <a:cs typeface="Trebuchet MS"/>
              </a:rPr>
              <a:t>Logical</a:t>
            </a:r>
            <a:r>
              <a:rPr lang="en-US" sz="1100" spc="-40" dirty="0">
                <a:latin typeface="Trebuchet MS"/>
                <a:cs typeface="Trebuchet MS"/>
              </a:rPr>
              <a:t> </a:t>
            </a:r>
            <a:r>
              <a:rPr lang="en-US" sz="1100" spc="-17" dirty="0">
                <a:latin typeface="Trebuchet MS"/>
                <a:cs typeface="Trebuchet MS"/>
              </a:rPr>
              <a:t>Theorist</a:t>
            </a:r>
            <a:r>
              <a:rPr lang="en-US" sz="1100" spc="-37" dirty="0">
                <a:latin typeface="Trebuchet MS"/>
                <a:cs typeface="Trebuchet MS"/>
              </a:rPr>
              <a:t> </a:t>
            </a:r>
            <a:r>
              <a:rPr lang="en-US" sz="1100" spc="-30" dirty="0">
                <a:latin typeface="Trebuchet MS"/>
                <a:cs typeface="Trebuchet MS"/>
              </a:rPr>
              <a:t>actually</a:t>
            </a:r>
            <a:r>
              <a:rPr lang="en-US" sz="1100" spc="-37" dirty="0">
                <a:latin typeface="Trebuchet MS"/>
                <a:cs typeface="Trebuchet MS"/>
              </a:rPr>
              <a:t> </a:t>
            </a:r>
            <a:r>
              <a:rPr lang="en-US" sz="1100" spc="-17" dirty="0">
                <a:latin typeface="Trebuchet MS"/>
                <a:cs typeface="Trebuchet MS"/>
              </a:rPr>
              <a:t>found</a:t>
            </a:r>
            <a:r>
              <a:rPr lang="en-US" sz="1100" spc="-40"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20" dirty="0">
                <a:latin typeface="Trebuchet MS"/>
                <a:cs typeface="Trebuchet MS"/>
              </a:rPr>
              <a:t>proof</a:t>
            </a:r>
            <a:r>
              <a:rPr lang="en-US" sz="1100" spc="-37" dirty="0">
                <a:latin typeface="Trebuchet MS"/>
                <a:cs typeface="Trebuchet MS"/>
              </a:rPr>
              <a:t> </a:t>
            </a:r>
            <a:r>
              <a:rPr lang="en-US" sz="1100" spc="-7" dirty="0">
                <a:latin typeface="Trebuchet MS"/>
                <a:cs typeface="Trebuchet MS"/>
              </a:rPr>
              <a:t>that</a:t>
            </a:r>
            <a:r>
              <a:rPr lang="en-US" sz="1100" spc="-40" dirty="0">
                <a:latin typeface="Trebuchet MS"/>
                <a:cs typeface="Trebuchet MS"/>
              </a:rPr>
              <a:t> </a:t>
            </a:r>
            <a:r>
              <a:rPr lang="en-US" sz="1100" spc="-13" dirty="0">
                <a:latin typeface="Trebuchet MS"/>
                <a:cs typeface="Trebuchet MS"/>
              </a:rPr>
              <a:t>was</a:t>
            </a:r>
            <a:r>
              <a:rPr lang="en-US" sz="1100" spc="-37" dirty="0">
                <a:latin typeface="Trebuchet MS"/>
                <a:cs typeface="Trebuchet MS"/>
              </a:rPr>
              <a:t> more </a:t>
            </a:r>
            <a:r>
              <a:rPr lang="en-US" sz="1100" spc="-44" dirty="0">
                <a:latin typeface="Trebuchet MS"/>
                <a:cs typeface="Trebuchet MS"/>
              </a:rPr>
              <a:t>elegant</a:t>
            </a:r>
            <a:r>
              <a:rPr lang="en-US" sz="1100" spc="-40" dirty="0">
                <a:latin typeface="Trebuchet MS"/>
                <a:cs typeface="Trebuchet MS"/>
              </a:rPr>
              <a:t> </a:t>
            </a:r>
            <a:r>
              <a:rPr lang="en-US" sz="1100" spc="-13" dirty="0">
                <a:latin typeface="Trebuchet MS"/>
                <a:cs typeface="Trebuchet MS"/>
              </a:rPr>
              <a:t>than 	</a:t>
            </a:r>
            <a:r>
              <a:rPr lang="en-US" sz="1100" dirty="0">
                <a:latin typeface="Trebuchet MS"/>
                <a:cs typeface="Trebuchet MS"/>
              </a:rPr>
              <a:t>what</a:t>
            </a:r>
            <a:r>
              <a:rPr lang="en-US" sz="1100" spc="-24" dirty="0">
                <a:latin typeface="Trebuchet MS"/>
                <a:cs typeface="Trebuchet MS"/>
              </a:rPr>
              <a:t> </a:t>
            </a:r>
            <a:r>
              <a:rPr lang="en-US" sz="1100" dirty="0">
                <a:latin typeface="Trebuchet MS"/>
                <a:cs typeface="Trebuchet MS"/>
              </a:rPr>
              <a:t>a</a:t>
            </a:r>
            <a:r>
              <a:rPr lang="en-US" sz="1100" spc="-20" dirty="0">
                <a:latin typeface="Trebuchet MS"/>
                <a:cs typeface="Trebuchet MS"/>
              </a:rPr>
              <a:t> </a:t>
            </a:r>
            <a:r>
              <a:rPr lang="en-US" sz="1100" dirty="0">
                <a:latin typeface="Trebuchet MS"/>
                <a:cs typeface="Trebuchet MS"/>
              </a:rPr>
              <a:t>human</a:t>
            </a:r>
            <a:r>
              <a:rPr lang="en-US" sz="1100" spc="-17" dirty="0">
                <a:latin typeface="Trebuchet MS"/>
                <a:cs typeface="Trebuchet MS"/>
              </a:rPr>
              <a:t> </a:t>
            </a:r>
            <a:r>
              <a:rPr lang="en-US" sz="1100" spc="-24" dirty="0">
                <a:latin typeface="Trebuchet MS"/>
                <a:cs typeface="Trebuchet MS"/>
              </a:rPr>
              <a:t>came</a:t>
            </a:r>
            <a:r>
              <a:rPr lang="en-US" sz="1100" spc="-20" dirty="0">
                <a:latin typeface="Trebuchet MS"/>
                <a:cs typeface="Trebuchet MS"/>
              </a:rPr>
              <a:t> </a:t>
            </a:r>
            <a:r>
              <a:rPr lang="en-US" sz="1100" dirty="0">
                <a:latin typeface="Trebuchet MS"/>
                <a:cs typeface="Trebuchet MS"/>
              </a:rPr>
              <a:t>up</a:t>
            </a:r>
            <a:r>
              <a:rPr lang="en-US" sz="1100" spc="-20" dirty="0">
                <a:latin typeface="Trebuchet MS"/>
                <a:cs typeface="Trebuchet MS"/>
              </a:rPr>
              <a:t> </a:t>
            </a:r>
            <a:r>
              <a:rPr lang="en-US" sz="1100" dirty="0">
                <a:latin typeface="Trebuchet MS"/>
                <a:cs typeface="Trebuchet MS"/>
              </a:rPr>
              <a:t>with.</a:t>
            </a:r>
            <a:r>
              <a:rPr lang="en-US" sz="1100" spc="125" dirty="0">
                <a:latin typeface="Trebuchet MS"/>
                <a:cs typeface="Trebuchet MS"/>
              </a:rPr>
              <a:t> </a:t>
            </a:r>
            <a:r>
              <a:rPr lang="en-US" sz="1100" dirty="0">
                <a:latin typeface="Trebuchet MS"/>
                <a:cs typeface="Trebuchet MS"/>
              </a:rPr>
              <a:t>They</a:t>
            </a:r>
            <a:r>
              <a:rPr lang="en-US" sz="1100" spc="-20" dirty="0">
                <a:latin typeface="Trebuchet MS"/>
                <a:cs typeface="Trebuchet MS"/>
              </a:rPr>
              <a:t> </a:t>
            </a:r>
            <a:r>
              <a:rPr lang="en-US" sz="1100" spc="-30" dirty="0">
                <a:latin typeface="Trebuchet MS"/>
                <a:cs typeface="Trebuchet MS"/>
              </a:rPr>
              <a:t>actually</a:t>
            </a:r>
            <a:r>
              <a:rPr lang="en-US" sz="1100" spc="-17" dirty="0">
                <a:latin typeface="Trebuchet MS"/>
                <a:cs typeface="Trebuchet MS"/>
              </a:rPr>
              <a:t> </a:t>
            </a:r>
            <a:r>
              <a:rPr lang="en-US" sz="1100" spc="-27" dirty="0">
                <a:latin typeface="Trebuchet MS"/>
                <a:cs typeface="Trebuchet MS"/>
              </a:rPr>
              <a:t>tried</a:t>
            </a:r>
            <a:r>
              <a:rPr lang="en-US" sz="1100" spc="-20" dirty="0">
                <a:latin typeface="Trebuchet MS"/>
                <a:cs typeface="Trebuchet MS"/>
              </a:rPr>
              <a:t> </a:t>
            </a:r>
            <a:r>
              <a:rPr lang="en-US" sz="1100" dirty="0">
                <a:latin typeface="Trebuchet MS"/>
                <a:cs typeface="Trebuchet MS"/>
              </a:rPr>
              <a:t>to</a:t>
            </a:r>
            <a:r>
              <a:rPr lang="en-US" sz="1100" spc="-20" dirty="0">
                <a:latin typeface="Trebuchet MS"/>
                <a:cs typeface="Trebuchet MS"/>
              </a:rPr>
              <a:t> </a:t>
            </a:r>
            <a:r>
              <a:rPr lang="en-US" sz="1100" spc="-17" dirty="0">
                <a:latin typeface="Trebuchet MS"/>
                <a:cs typeface="Trebuchet MS"/>
              </a:rPr>
              <a:t>publish</a:t>
            </a:r>
            <a:r>
              <a:rPr lang="en-US" sz="1100" spc="-20" dirty="0">
                <a:latin typeface="Trebuchet MS"/>
                <a:cs typeface="Trebuchet MS"/>
              </a:rPr>
              <a:t> </a:t>
            </a:r>
            <a:r>
              <a:rPr lang="en-US" sz="1100" dirty="0">
                <a:latin typeface="Trebuchet MS"/>
                <a:cs typeface="Trebuchet MS"/>
              </a:rPr>
              <a:t>a</a:t>
            </a:r>
            <a:r>
              <a:rPr lang="en-US" sz="1100" spc="-17" dirty="0">
                <a:latin typeface="Trebuchet MS"/>
                <a:cs typeface="Trebuchet MS"/>
              </a:rPr>
              <a:t> </a:t>
            </a:r>
            <a:r>
              <a:rPr lang="en-US" sz="1100" spc="-20" dirty="0">
                <a:latin typeface="Trebuchet MS"/>
                <a:cs typeface="Trebuchet MS"/>
              </a:rPr>
              <a:t>paper </a:t>
            </a:r>
            <a:r>
              <a:rPr lang="en-US" sz="1100" dirty="0">
                <a:latin typeface="Trebuchet MS"/>
                <a:cs typeface="Trebuchet MS"/>
              </a:rPr>
              <a:t>on</a:t>
            </a:r>
            <a:r>
              <a:rPr lang="en-US" sz="1100" spc="-20" dirty="0">
                <a:latin typeface="Trebuchet MS"/>
                <a:cs typeface="Trebuchet MS"/>
              </a:rPr>
              <a:t> </a:t>
            </a:r>
            <a:r>
              <a:rPr lang="en-US" sz="1100" dirty="0">
                <a:latin typeface="Trebuchet MS"/>
                <a:cs typeface="Trebuchet MS"/>
              </a:rPr>
              <a:t>it</a:t>
            </a:r>
            <a:r>
              <a:rPr lang="en-US" sz="1100" spc="-20" dirty="0">
                <a:latin typeface="Trebuchet MS"/>
                <a:cs typeface="Trebuchet MS"/>
              </a:rPr>
              <a:t> </a:t>
            </a:r>
            <a:r>
              <a:rPr lang="en-US" sz="1100" dirty="0">
                <a:latin typeface="Trebuchet MS"/>
                <a:cs typeface="Trebuchet MS"/>
              </a:rPr>
              <a:t>but</a:t>
            </a:r>
            <a:r>
              <a:rPr lang="en-US" sz="1100" spc="-17" dirty="0">
                <a:latin typeface="Trebuchet MS"/>
                <a:cs typeface="Trebuchet MS"/>
              </a:rPr>
              <a:t> </a:t>
            </a:r>
            <a:r>
              <a:rPr lang="en-US" sz="1100" dirty="0">
                <a:latin typeface="Trebuchet MS"/>
                <a:cs typeface="Trebuchet MS"/>
              </a:rPr>
              <a:t>it</a:t>
            </a:r>
            <a:r>
              <a:rPr lang="en-US" sz="1100" spc="-20" dirty="0">
                <a:latin typeface="Trebuchet MS"/>
                <a:cs typeface="Trebuchet MS"/>
              </a:rPr>
              <a:t> </a:t>
            </a:r>
            <a:r>
              <a:rPr lang="en-US" sz="1100" dirty="0">
                <a:latin typeface="Trebuchet MS"/>
                <a:cs typeface="Trebuchet MS"/>
              </a:rPr>
              <a:t>got</a:t>
            </a:r>
            <a:r>
              <a:rPr lang="en-US" sz="1100" spc="-20" dirty="0">
                <a:latin typeface="Trebuchet MS"/>
                <a:cs typeface="Trebuchet MS"/>
              </a:rPr>
              <a:t> </a:t>
            </a:r>
            <a:r>
              <a:rPr lang="en-US" sz="1100" spc="-64" dirty="0">
                <a:latin typeface="Trebuchet MS"/>
                <a:cs typeface="Trebuchet MS"/>
              </a:rPr>
              <a:t>rejected</a:t>
            </a:r>
            <a:r>
              <a:rPr lang="en-US" sz="1100" spc="-17" dirty="0">
                <a:latin typeface="Trebuchet MS"/>
                <a:cs typeface="Trebuchet MS"/>
              </a:rPr>
              <a:t> </a:t>
            </a:r>
            <a:r>
              <a:rPr lang="en-US" sz="1100" spc="-30" dirty="0">
                <a:latin typeface="Trebuchet MS"/>
                <a:cs typeface="Trebuchet MS"/>
              </a:rPr>
              <a:t>because</a:t>
            </a:r>
            <a:r>
              <a:rPr lang="en-US" sz="1100" spc="-20" dirty="0">
                <a:latin typeface="Trebuchet MS"/>
                <a:cs typeface="Trebuchet MS"/>
              </a:rPr>
              <a:t> </a:t>
            </a:r>
            <a:r>
              <a:rPr lang="en-US" sz="1100" spc="-17" dirty="0">
                <a:latin typeface="Trebuchet MS"/>
                <a:cs typeface="Trebuchet MS"/>
              </a:rPr>
              <a:t>it 	</a:t>
            </a:r>
            <a:r>
              <a:rPr lang="en-US" sz="1100" spc="-20" dirty="0">
                <a:latin typeface="Trebuchet MS"/>
                <a:cs typeface="Trebuchet MS"/>
              </a:rPr>
              <a:t>was</a:t>
            </a:r>
            <a:r>
              <a:rPr lang="en-US" sz="1100" spc="-51" dirty="0">
                <a:latin typeface="Trebuchet MS"/>
                <a:cs typeface="Trebuchet MS"/>
              </a:rPr>
              <a:t> </a:t>
            </a:r>
            <a:r>
              <a:rPr lang="en-US" sz="1100" dirty="0">
                <a:latin typeface="Trebuchet MS"/>
                <a:cs typeface="Trebuchet MS"/>
              </a:rPr>
              <a:t>not</a:t>
            </a:r>
            <a:r>
              <a:rPr lang="en-US" sz="1100" spc="-34" dirty="0">
                <a:latin typeface="Trebuchet MS"/>
                <a:cs typeface="Trebuchet MS"/>
              </a:rPr>
              <a:t> </a:t>
            </a:r>
            <a:r>
              <a:rPr lang="en-US" sz="1100" dirty="0">
                <a:latin typeface="Trebuchet MS"/>
                <a:cs typeface="Trebuchet MS"/>
              </a:rPr>
              <a:t>a</a:t>
            </a:r>
            <a:r>
              <a:rPr lang="en-US" sz="1100" spc="-30" dirty="0">
                <a:latin typeface="Trebuchet MS"/>
                <a:cs typeface="Trebuchet MS"/>
              </a:rPr>
              <a:t> new </a:t>
            </a:r>
            <a:r>
              <a:rPr lang="en-US" sz="1100" spc="-61" dirty="0">
                <a:latin typeface="Trebuchet MS"/>
                <a:cs typeface="Trebuchet MS"/>
              </a:rPr>
              <a:t>theorem;</a:t>
            </a:r>
            <a:r>
              <a:rPr lang="en-US" sz="1100" spc="-20" dirty="0">
                <a:latin typeface="Trebuchet MS"/>
                <a:cs typeface="Trebuchet MS"/>
              </a:rPr>
              <a:t> </a:t>
            </a:r>
            <a:r>
              <a:rPr lang="en-US" sz="1100" spc="-24" dirty="0">
                <a:latin typeface="Trebuchet MS"/>
                <a:cs typeface="Trebuchet MS"/>
              </a:rPr>
              <a:t>perhaps</a:t>
            </a:r>
            <a:r>
              <a:rPr lang="en-US" sz="1100" spc="-34" dirty="0">
                <a:latin typeface="Trebuchet MS"/>
                <a:cs typeface="Trebuchet MS"/>
              </a:rPr>
              <a:t> </a:t>
            </a:r>
            <a:r>
              <a:rPr lang="en-US" sz="1100" spc="-24" dirty="0">
                <a:latin typeface="Trebuchet MS"/>
                <a:cs typeface="Trebuchet MS"/>
              </a:rPr>
              <a:t>they</a:t>
            </a:r>
            <a:r>
              <a:rPr lang="en-US" sz="1100" spc="-30" dirty="0">
                <a:latin typeface="Trebuchet MS"/>
                <a:cs typeface="Trebuchet MS"/>
              </a:rPr>
              <a:t> </a:t>
            </a:r>
            <a:r>
              <a:rPr lang="en-US" sz="1100" spc="-51" dirty="0">
                <a:latin typeface="Trebuchet MS"/>
                <a:cs typeface="Trebuchet MS"/>
              </a:rPr>
              <a:t>failed</a:t>
            </a:r>
            <a:r>
              <a:rPr lang="en-US" sz="1100" spc="-30" dirty="0">
                <a:latin typeface="Trebuchet MS"/>
                <a:cs typeface="Trebuchet MS"/>
              </a:rPr>
              <a:t> </a:t>
            </a:r>
            <a:r>
              <a:rPr lang="en-US" sz="1100" dirty="0">
                <a:latin typeface="Trebuchet MS"/>
                <a:cs typeface="Trebuchet MS"/>
              </a:rPr>
              <a:t>to</a:t>
            </a:r>
            <a:r>
              <a:rPr lang="en-US" sz="1100" spc="-30" dirty="0">
                <a:latin typeface="Trebuchet MS"/>
                <a:cs typeface="Trebuchet MS"/>
              </a:rPr>
              <a:t> </a:t>
            </a:r>
            <a:r>
              <a:rPr lang="en-US" sz="1100" spc="-57" dirty="0">
                <a:latin typeface="Trebuchet MS"/>
                <a:cs typeface="Trebuchet MS"/>
              </a:rPr>
              <a:t>realize</a:t>
            </a:r>
            <a:r>
              <a:rPr lang="en-US" sz="1100" spc="-24" dirty="0">
                <a:latin typeface="Trebuchet MS"/>
                <a:cs typeface="Trebuchet MS"/>
              </a:rPr>
              <a:t> </a:t>
            </a:r>
            <a:r>
              <a:rPr lang="en-US" sz="1100" spc="-7" dirty="0">
                <a:latin typeface="Trebuchet MS"/>
                <a:cs typeface="Trebuchet MS"/>
              </a:rPr>
              <a:t>that</a:t>
            </a:r>
            <a:r>
              <a:rPr lang="en-US" sz="1100" spc="-34" dirty="0">
                <a:latin typeface="Trebuchet MS"/>
                <a:cs typeface="Trebuchet MS"/>
              </a:rPr>
              <a:t> </a:t>
            </a:r>
            <a:r>
              <a:rPr lang="en-US" sz="1100" spc="-24" dirty="0">
                <a:latin typeface="Trebuchet MS"/>
                <a:cs typeface="Trebuchet MS"/>
              </a:rPr>
              <a:t>the</a:t>
            </a:r>
            <a:r>
              <a:rPr lang="en-US" sz="1100" spc="-30" dirty="0">
                <a:latin typeface="Trebuchet MS"/>
                <a:cs typeface="Trebuchet MS"/>
              </a:rPr>
              <a:t> </a:t>
            </a:r>
            <a:r>
              <a:rPr lang="en-US" sz="1100" spc="-17" dirty="0">
                <a:latin typeface="Trebuchet MS"/>
                <a:cs typeface="Trebuchet MS"/>
              </a:rPr>
              <a:t>third</a:t>
            </a:r>
            <a:r>
              <a:rPr lang="en-US" sz="1100" spc="-30" dirty="0">
                <a:latin typeface="Trebuchet MS"/>
                <a:cs typeface="Trebuchet MS"/>
              </a:rPr>
              <a:t> author</a:t>
            </a:r>
            <a:r>
              <a:rPr lang="en-US" sz="1100" spc="-34" dirty="0">
                <a:latin typeface="Trebuchet MS"/>
                <a:cs typeface="Trebuchet MS"/>
              </a:rPr>
              <a:t> </a:t>
            </a:r>
            <a:r>
              <a:rPr lang="en-US" sz="1100" spc="-20" dirty="0">
                <a:latin typeface="Trebuchet MS"/>
                <a:cs typeface="Trebuchet MS"/>
              </a:rPr>
              <a:t>was</a:t>
            </a:r>
            <a:r>
              <a:rPr lang="en-US" sz="1100" spc="-30" dirty="0">
                <a:latin typeface="Trebuchet MS"/>
                <a:cs typeface="Trebuchet MS"/>
              </a:rPr>
              <a:t> </a:t>
            </a:r>
            <a:r>
              <a:rPr lang="en-US" sz="1100" dirty="0">
                <a:latin typeface="Trebuchet MS"/>
                <a:cs typeface="Trebuchet MS"/>
              </a:rPr>
              <a:t>a</a:t>
            </a:r>
            <a:r>
              <a:rPr lang="en-US" sz="1100" spc="-30" dirty="0">
                <a:latin typeface="Trebuchet MS"/>
                <a:cs typeface="Trebuchet MS"/>
              </a:rPr>
              <a:t> </a:t>
            </a:r>
            <a:r>
              <a:rPr lang="en-US" sz="1100" spc="-37" dirty="0">
                <a:latin typeface="Trebuchet MS"/>
                <a:cs typeface="Trebuchet MS"/>
              </a:rPr>
              <a:t>computer</a:t>
            </a:r>
            <a:r>
              <a:rPr lang="en-US" sz="1100" spc="-30" dirty="0">
                <a:latin typeface="Trebuchet MS"/>
                <a:cs typeface="Trebuchet MS"/>
              </a:rPr>
              <a:t> </a:t>
            </a:r>
            <a:r>
              <a:rPr lang="en-US" sz="1100" spc="-7" dirty="0">
                <a:latin typeface="Trebuchet MS"/>
                <a:cs typeface="Trebuchet MS"/>
              </a:rPr>
              <a:t>program.</a:t>
            </a:r>
            <a:endParaRPr lang="en-US" sz="1100" dirty="0">
              <a:latin typeface="Trebuchet MS"/>
              <a:cs typeface="Trebuchet MS"/>
            </a:endParaRPr>
          </a:p>
          <a:p>
            <a:pPr marL="147744" indent="-139179" algn="just">
              <a:lnSpc>
                <a:spcPts val="1265"/>
              </a:lnSpc>
              <a:buFont typeface="Meiryo UI"/>
              <a:buChar char="•"/>
              <a:tabLst>
                <a:tab pos="147744" algn="l"/>
              </a:tabLst>
            </a:pPr>
            <a:r>
              <a:rPr lang="en-US" sz="1100" spc="-20" dirty="0">
                <a:latin typeface="Trebuchet MS"/>
                <a:cs typeface="Trebuchet MS"/>
              </a:rPr>
              <a:t>From</a:t>
            </a:r>
            <a:r>
              <a:rPr lang="en-US" sz="1100" spc="-57" dirty="0">
                <a:latin typeface="Trebuchet MS"/>
                <a:cs typeface="Trebuchet MS"/>
              </a:rPr>
              <a:t> </a:t>
            </a:r>
            <a:r>
              <a:rPr lang="en-US" sz="1100" spc="-54" dirty="0">
                <a:latin typeface="Trebuchet MS"/>
                <a:cs typeface="Trebuchet MS"/>
              </a:rPr>
              <a:t>the </a:t>
            </a:r>
            <a:r>
              <a:rPr lang="en-US" sz="1100" spc="-37" dirty="0">
                <a:latin typeface="Trebuchet MS"/>
                <a:cs typeface="Trebuchet MS"/>
              </a:rPr>
              <a:t>beginning,</a:t>
            </a:r>
            <a:r>
              <a:rPr lang="en-US" sz="1100" spc="-27" dirty="0">
                <a:latin typeface="Trebuchet MS"/>
                <a:cs typeface="Trebuchet MS"/>
              </a:rPr>
              <a:t> </a:t>
            </a:r>
            <a:r>
              <a:rPr lang="en-US" sz="1100" spc="-57" dirty="0">
                <a:latin typeface="Trebuchet MS"/>
                <a:cs typeface="Trebuchet MS"/>
              </a:rPr>
              <a:t>people</a:t>
            </a:r>
            <a:r>
              <a:rPr lang="en-US" sz="1100" spc="-54" dirty="0">
                <a:latin typeface="Trebuchet MS"/>
                <a:cs typeface="Trebuchet MS"/>
              </a:rPr>
              <a:t> </a:t>
            </a:r>
            <a:r>
              <a:rPr lang="en-US" sz="1100" spc="-64" dirty="0">
                <a:latin typeface="Trebuchet MS"/>
                <a:cs typeface="Trebuchet MS"/>
              </a:rPr>
              <a:t>like</a:t>
            </a:r>
            <a:r>
              <a:rPr lang="en-US" sz="1100" spc="-54" dirty="0">
                <a:latin typeface="Trebuchet MS"/>
                <a:cs typeface="Trebuchet MS"/>
              </a:rPr>
              <a:t> </a:t>
            </a:r>
            <a:r>
              <a:rPr lang="en-US" sz="1100" spc="-20" dirty="0">
                <a:latin typeface="Trebuchet MS"/>
                <a:cs typeface="Trebuchet MS"/>
              </a:rPr>
              <a:t>John</a:t>
            </a:r>
            <a:r>
              <a:rPr lang="en-US" sz="1100" spc="-54" dirty="0">
                <a:latin typeface="Trebuchet MS"/>
                <a:cs typeface="Trebuchet MS"/>
              </a:rPr>
              <a:t> </a:t>
            </a:r>
            <a:r>
              <a:rPr lang="en-US" sz="1100" spc="-7" dirty="0">
                <a:latin typeface="Trebuchet MS"/>
                <a:cs typeface="Trebuchet MS"/>
              </a:rPr>
              <a:t>McCarthy</a:t>
            </a:r>
            <a:r>
              <a:rPr lang="en-US" sz="1100" spc="-54" dirty="0">
                <a:latin typeface="Trebuchet MS"/>
                <a:cs typeface="Trebuchet MS"/>
              </a:rPr>
              <a:t> </a:t>
            </a:r>
            <a:r>
              <a:rPr lang="en-US" sz="1100" spc="-24" dirty="0">
                <a:latin typeface="Trebuchet MS"/>
                <a:cs typeface="Trebuchet MS"/>
              </a:rPr>
              <a:t>sought</a:t>
            </a:r>
            <a:r>
              <a:rPr lang="en-US" sz="1100" spc="-57" dirty="0">
                <a:latin typeface="Trebuchet MS"/>
                <a:cs typeface="Trebuchet MS"/>
              </a:rPr>
              <a:t> </a:t>
            </a:r>
            <a:r>
              <a:rPr lang="en-US" sz="1100" b="1" spc="-37" dirty="0">
                <a:latin typeface="Trebuchet MS"/>
                <a:cs typeface="Trebuchet MS"/>
              </a:rPr>
              <a:t>generality</a:t>
            </a:r>
            <a:r>
              <a:rPr lang="en-US" sz="1100" spc="-37" dirty="0">
                <a:latin typeface="Trebuchet MS"/>
                <a:cs typeface="Trebuchet MS"/>
              </a:rPr>
              <a:t>,</a:t>
            </a:r>
            <a:r>
              <a:rPr lang="en-US" sz="1100" spc="-30" dirty="0">
                <a:latin typeface="Trebuchet MS"/>
                <a:cs typeface="Trebuchet MS"/>
              </a:rPr>
              <a:t> </a:t>
            </a:r>
            <a:r>
              <a:rPr lang="en-US" sz="1100" spc="-27" dirty="0">
                <a:latin typeface="Trebuchet MS"/>
                <a:cs typeface="Trebuchet MS"/>
              </a:rPr>
              <a:t>thinking</a:t>
            </a:r>
            <a:r>
              <a:rPr lang="en-US" sz="1100" spc="-54" dirty="0">
                <a:latin typeface="Trebuchet MS"/>
                <a:cs typeface="Trebuchet MS"/>
              </a:rPr>
              <a:t> of </a:t>
            </a:r>
            <a:r>
              <a:rPr lang="en-US" sz="1100" spc="-51" dirty="0">
                <a:latin typeface="Trebuchet MS"/>
                <a:cs typeface="Trebuchet MS"/>
              </a:rPr>
              <a:t>how</a:t>
            </a:r>
            <a:r>
              <a:rPr lang="en-US" sz="1100" spc="-54" dirty="0">
                <a:latin typeface="Trebuchet MS"/>
                <a:cs typeface="Trebuchet MS"/>
              </a:rPr>
              <a:t> </a:t>
            </a:r>
            <a:r>
              <a:rPr lang="en-US" sz="1100" spc="-47" dirty="0">
                <a:latin typeface="Trebuchet MS"/>
                <a:cs typeface="Trebuchet MS"/>
              </a:rPr>
              <a:t>commonsense</a:t>
            </a:r>
            <a:r>
              <a:rPr lang="en-US" sz="1100" spc="-54" dirty="0">
                <a:latin typeface="Trebuchet MS"/>
                <a:cs typeface="Trebuchet MS"/>
              </a:rPr>
              <a:t> </a:t>
            </a:r>
            <a:r>
              <a:rPr lang="en-US" sz="1100" spc="-7" dirty="0">
                <a:latin typeface="Trebuchet MS"/>
                <a:cs typeface="Trebuchet MS"/>
              </a:rPr>
              <a:t>reasoning</a:t>
            </a:r>
            <a:endParaRPr lang="en-US" sz="1100" dirty="0">
              <a:latin typeface="Trebuchet MS"/>
              <a:cs typeface="Trebuchet MS"/>
            </a:endParaRPr>
          </a:p>
          <a:p>
            <a:pPr marL="148172" marR="3426" algn="just">
              <a:lnSpc>
                <a:spcPct val="102000"/>
              </a:lnSpc>
            </a:pPr>
            <a:r>
              <a:rPr lang="en-US" sz="1100" spc="-7" dirty="0">
                <a:latin typeface="Trebuchet MS"/>
                <a:cs typeface="Trebuchet MS"/>
              </a:rPr>
              <a:t>could</a:t>
            </a:r>
            <a:r>
              <a:rPr lang="en-US" sz="1100" spc="-20" dirty="0">
                <a:latin typeface="Trebuchet MS"/>
                <a:cs typeface="Trebuchet MS"/>
              </a:rPr>
              <a:t> </a:t>
            </a:r>
            <a:r>
              <a:rPr lang="en-US" sz="1100" dirty="0">
                <a:latin typeface="Trebuchet MS"/>
                <a:cs typeface="Trebuchet MS"/>
              </a:rPr>
              <a:t>be</a:t>
            </a:r>
            <a:r>
              <a:rPr lang="en-US" sz="1100" spc="-24" dirty="0">
                <a:latin typeface="Trebuchet MS"/>
                <a:cs typeface="Trebuchet MS"/>
              </a:rPr>
              <a:t> </a:t>
            </a:r>
            <a:r>
              <a:rPr lang="en-US" sz="1100" spc="-27" dirty="0">
                <a:latin typeface="Trebuchet MS"/>
                <a:cs typeface="Trebuchet MS"/>
              </a:rPr>
              <a:t>encoded</a:t>
            </a:r>
            <a:r>
              <a:rPr lang="en-US" sz="1100" spc="-20" dirty="0">
                <a:latin typeface="Trebuchet MS"/>
                <a:cs typeface="Trebuchet MS"/>
              </a:rPr>
              <a:t> </a:t>
            </a:r>
            <a:r>
              <a:rPr lang="en-US" sz="1100" dirty="0">
                <a:latin typeface="Trebuchet MS"/>
                <a:cs typeface="Trebuchet MS"/>
              </a:rPr>
              <a:t>in</a:t>
            </a:r>
            <a:r>
              <a:rPr lang="en-US" sz="1100" spc="-17" dirty="0">
                <a:latin typeface="Trebuchet MS"/>
                <a:cs typeface="Trebuchet MS"/>
              </a:rPr>
              <a:t> </a:t>
            </a:r>
            <a:r>
              <a:rPr lang="en-US" sz="1100" dirty="0">
                <a:latin typeface="Trebuchet MS"/>
                <a:cs typeface="Trebuchet MS"/>
              </a:rPr>
              <a:t>logic.</a:t>
            </a:r>
            <a:r>
              <a:rPr lang="en-US" sz="1100" spc="171" dirty="0">
                <a:latin typeface="Trebuchet MS"/>
                <a:cs typeface="Trebuchet MS"/>
              </a:rPr>
              <a:t> </a:t>
            </a:r>
            <a:r>
              <a:rPr lang="en-US" sz="1100" spc="-24" dirty="0">
                <a:latin typeface="Trebuchet MS"/>
                <a:cs typeface="Trebuchet MS"/>
              </a:rPr>
              <a:t>Newell</a:t>
            </a:r>
            <a:r>
              <a:rPr lang="en-US" sz="1100" spc="-20" dirty="0">
                <a:latin typeface="Trebuchet MS"/>
                <a:cs typeface="Trebuchet MS"/>
              </a:rPr>
              <a:t> </a:t>
            </a:r>
            <a:r>
              <a:rPr lang="en-US" sz="1100" dirty="0">
                <a:latin typeface="Trebuchet MS"/>
                <a:cs typeface="Trebuchet MS"/>
              </a:rPr>
              <a:t>and</a:t>
            </a:r>
            <a:r>
              <a:rPr lang="en-US" sz="1100" spc="-20" dirty="0">
                <a:latin typeface="Trebuchet MS"/>
                <a:cs typeface="Trebuchet MS"/>
              </a:rPr>
              <a:t> </a:t>
            </a:r>
            <a:r>
              <a:rPr lang="en-US" sz="1100" dirty="0">
                <a:latin typeface="Trebuchet MS"/>
                <a:cs typeface="Trebuchet MS"/>
              </a:rPr>
              <a:t>Simon’s</a:t>
            </a:r>
            <a:r>
              <a:rPr lang="en-US" sz="1100" spc="-20" dirty="0">
                <a:latin typeface="Trebuchet MS"/>
                <a:cs typeface="Trebuchet MS"/>
              </a:rPr>
              <a:t> </a:t>
            </a:r>
            <a:r>
              <a:rPr lang="en-US" sz="1100" spc="-30" dirty="0">
                <a:latin typeface="Trebuchet MS"/>
                <a:cs typeface="Trebuchet MS"/>
              </a:rPr>
              <a:t>General</a:t>
            </a:r>
            <a:r>
              <a:rPr lang="en-US" sz="1100" spc="-20" dirty="0">
                <a:latin typeface="Trebuchet MS"/>
                <a:cs typeface="Trebuchet MS"/>
              </a:rPr>
              <a:t> </a:t>
            </a:r>
            <a:r>
              <a:rPr lang="en-US" sz="1100" dirty="0">
                <a:latin typeface="Trebuchet MS"/>
                <a:cs typeface="Trebuchet MS"/>
              </a:rPr>
              <a:t>Problem</a:t>
            </a:r>
            <a:r>
              <a:rPr lang="en-US" sz="1100" spc="-24" dirty="0">
                <a:latin typeface="Trebuchet MS"/>
                <a:cs typeface="Trebuchet MS"/>
              </a:rPr>
              <a:t> </a:t>
            </a:r>
            <a:r>
              <a:rPr lang="en-US" sz="1100" dirty="0">
                <a:latin typeface="Trebuchet MS"/>
                <a:cs typeface="Trebuchet MS"/>
              </a:rPr>
              <a:t>Solver</a:t>
            </a:r>
            <a:r>
              <a:rPr lang="en-US" sz="1100" spc="-20" dirty="0">
                <a:latin typeface="Trebuchet MS"/>
                <a:cs typeface="Trebuchet MS"/>
              </a:rPr>
              <a:t> </a:t>
            </a:r>
            <a:r>
              <a:rPr lang="en-US" sz="1100" spc="-27" dirty="0">
                <a:latin typeface="Trebuchet MS"/>
                <a:cs typeface="Trebuchet MS"/>
              </a:rPr>
              <a:t>promised</a:t>
            </a:r>
            <a:r>
              <a:rPr lang="en-US" sz="1100" spc="-17" dirty="0">
                <a:latin typeface="Trebuchet MS"/>
                <a:cs typeface="Trebuchet MS"/>
              </a:rPr>
              <a:t> </a:t>
            </a:r>
            <a:r>
              <a:rPr lang="en-US" sz="1100" dirty="0">
                <a:latin typeface="Trebuchet MS"/>
                <a:cs typeface="Trebuchet MS"/>
              </a:rPr>
              <a:t>to</a:t>
            </a:r>
            <a:r>
              <a:rPr lang="en-US" sz="1100" spc="-24" dirty="0">
                <a:latin typeface="Trebuchet MS"/>
                <a:cs typeface="Trebuchet MS"/>
              </a:rPr>
              <a:t> </a:t>
            </a:r>
            <a:r>
              <a:rPr lang="en-US" sz="1100" spc="-13" dirty="0">
                <a:latin typeface="Trebuchet MS"/>
                <a:cs typeface="Trebuchet MS"/>
              </a:rPr>
              <a:t>solve</a:t>
            </a:r>
            <a:r>
              <a:rPr lang="en-US" sz="1100" spc="-20" dirty="0">
                <a:latin typeface="Trebuchet MS"/>
                <a:cs typeface="Trebuchet MS"/>
              </a:rPr>
              <a:t> </a:t>
            </a:r>
            <a:r>
              <a:rPr lang="en-US" sz="1100" dirty="0">
                <a:latin typeface="Trebuchet MS"/>
                <a:cs typeface="Trebuchet MS"/>
              </a:rPr>
              <a:t>any</a:t>
            </a:r>
            <a:r>
              <a:rPr lang="en-US" sz="1100" spc="-20" dirty="0">
                <a:latin typeface="Trebuchet MS"/>
                <a:cs typeface="Trebuchet MS"/>
              </a:rPr>
              <a:t> </a:t>
            </a:r>
            <a:r>
              <a:rPr lang="en-US" sz="1100" spc="-17" dirty="0">
                <a:latin typeface="Trebuchet MS"/>
                <a:cs typeface="Trebuchet MS"/>
              </a:rPr>
              <a:t>problem </a:t>
            </a:r>
            <a:r>
              <a:rPr lang="en-US" sz="1100" spc="-13" dirty="0">
                <a:latin typeface="Trebuchet MS"/>
                <a:cs typeface="Trebuchet MS"/>
              </a:rPr>
              <a:t>(which</a:t>
            </a:r>
            <a:r>
              <a:rPr lang="en-US" sz="1100" spc="-44" dirty="0">
                <a:latin typeface="Trebuchet MS"/>
                <a:cs typeface="Trebuchet MS"/>
              </a:rPr>
              <a:t> </a:t>
            </a:r>
            <a:r>
              <a:rPr lang="en-US" sz="1100" spc="-24" dirty="0">
                <a:latin typeface="Trebuchet MS"/>
                <a:cs typeface="Trebuchet MS"/>
              </a:rPr>
              <a:t>could</a:t>
            </a:r>
            <a:r>
              <a:rPr lang="en-US" sz="1100" spc="-40" dirty="0">
                <a:latin typeface="Trebuchet MS"/>
                <a:cs typeface="Trebuchet MS"/>
              </a:rPr>
              <a:t> </a:t>
            </a:r>
            <a:r>
              <a:rPr lang="en-US" sz="1100" dirty="0">
                <a:latin typeface="Trebuchet MS"/>
                <a:cs typeface="Trebuchet MS"/>
              </a:rPr>
              <a:t>be</a:t>
            </a:r>
            <a:r>
              <a:rPr lang="en-US" sz="1100" spc="-40" dirty="0">
                <a:latin typeface="Trebuchet MS"/>
                <a:cs typeface="Trebuchet MS"/>
              </a:rPr>
              <a:t> </a:t>
            </a:r>
            <a:r>
              <a:rPr lang="en-US" sz="1100" spc="-27" dirty="0">
                <a:latin typeface="Trebuchet MS"/>
                <a:cs typeface="Trebuchet MS"/>
              </a:rPr>
              <a:t>suitably</a:t>
            </a:r>
            <a:r>
              <a:rPr lang="en-US" sz="1100" spc="-40" dirty="0">
                <a:latin typeface="Trebuchet MS"/>
                <a:cs typeface="Trebuchet MS"/>
              </a:rPr>
              <a:t> </a:t>
            </a:r>
            <a:r>
              <a:rPr lang="en-US" sz="1100" spc="-44" dirty="0">
                <a:latin typeface="Trebuchet MS"/>
                <a:cs typeface="Trebuchet MS"/>
              </a:rPr>
              <a:t>encoded</a:t>
            </a:r>
            <a:r>
              <a:rPr lang="en-US" sz="1100" spc="-37" dirty="0">
                <a:latin typeface="Trebuchet MS"/>
                <a:cs typeface="Trebuchet MS"/>
              </a:rPr>
              <a:t> </a:t>
            </a:r>
            <a:r>
              <a:rPr lang="en-US" sz="1100" dirty="0">
                <a:latin typeface="Trebuchet MS"/>
                <a:cs typeface="Trebuchet MS"/>
              </a:rPr>
              <a:t>in</a:t>
            </a:r>
            <a:r>
              <a:rPr lang="en-US" sz="1100" spc="-40" dirty="0">
                <a:latin typeface="Trebuchet MS"/>
                <a:cs typeface="Trebuchet MS"/>
              </a:rPr>
              <a:t> </a:t>
            </a:r>
            <a:r>
              <a:rPr lang="en-US" sz="1100" spc="-7" dirty="0">
                <a:latin typeface="Trebuchet MS"/>
                <a:cs typeface="Trebuchet MS"/>
              </a:rPr>
              <a:t>logic).</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262643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Trebuchet MS"/>
                <a:cs typeface="Trebuchet MS"/>
              </a:rPr>
              <a:t>It</a:t>
            </a:r>
            <a:r>
              <a:rPr lang="en-US" sz="1100" spc="-47" dirty="0">
                <a:latin typeface="Trebuchet MS"/>
                <a:cs typeface="Trebuchet MS"/>
              </a:rPr>
              <a:t> </a:t>
            </a:r>
            <a:r>
              <a:rPr lang="en-US" sz="1100" spc="-17" dirty="0">
                <a:latin typeface="Trebuchet MS"/>
                <a:cs typeface="Trebuchet MS"/>
              </a:rPr>
              <a:t>was</a:t>
            </a:r>
            <a:r>
              <a:rPr lang="en-US" sz="1100" spc="-30" dirty="0">
                <a:latin typeface="Trebuchet MS"/>
                <a:cs typeface="Trebuchet MS"/>
              </a:rPr>
              <a:t> </a:t>
            </a:r>
            <a:r>
              <a:rPr lang="en-US" sz="1100" dirty="0">
                <a:latin typeface="Trebuchet MS"/>
                <a:cs typeface="Trebuchet MS"/>
              </a:rPr>
              <a:t>a</a:t>
            </a:r>
            <a:r>
              <a:rPr lang="en-US" sz="1100" spc="-34" dirty="0">
                <a:latin typeface="Trebuchet MS"/>
                <a:cs typeface="Trebuchet MS"/>
              </a:rPr>
              <a:t> time</a:t>
            </a:r>
            <a:r>
              <a:rPr lang="en-US" sz="1100" spc="-30" dirty="0">
                <a:latin typeface="Trebuchet MS"/>
                <a:cs typeface="Trebuchet MS"/>
              </a:rPr>
              <a:t> </a:t>
            </a:r>
            <a:r>
              <a:rPr lang="en-US" sz="1100" dirty="0">
                <a:latin typeface="Trebuchet MS"/>
                <a:cs typeface="Trebuchet MS"/>
              </a:rPr>
              <a:t>of</a:t>
            </a:r>
            <a:r>
              <a:rPr lang="en-US" sz="1100" spc="-34" dirty="0">
                <a:latin typeface="Trebuchet MS"/>
                <a:cs typeface="Trebuchet MS"/>
              </a:rPr>
              <a:t> </a:t>
            </a:r>
            <a:r>
              <a:rPr lang="en-US" sz="1100" dirty="0">
                <a:latin typeface="Trebuchet MS"/>
                <a:cs typeface="Trebuchet MS"/>
              </a:rPr>
              <a:t>high</a:t>
            </a:r>
            <a:r>
              <a:rPr lang="en-US" sz="1100" spc="-34" dirty="0">
                <a:latin typeface="Trebuchet MS"/>
                <a:cs typeface="Trebuchet MS"/>
              </a:rPr>
              <a:t> </a:t>
            </a:r>
            <a:r>
              <a:rPr lang="en-US" sz="1100" spc="-30" dirty="0">
                <a:latin typeface="Trebuchet MS"/>
                <a:cs typeface="Trebuchet MS"/>
              </a:rPr>
              <a:t>optimism, </a:t>
            </a:r>
            <a:r>
              <a:rPr lang="en-US" sz="1100" spc="-13" dirty="0">
                <a:latin typeface="Trebuchet MS"/>
                <a:cs typeface="Trebuchet MS"/>
              </a:rPr>
              <a:t>with</a:t>
            </a:r>
            <a:r>
              <a:rPr lang="en-US" sz="1100" spc="-34" dirty="0">
                <a:latin typeface="Trebuchet MS"/>
                <a:cs typeface="Trebuchet MS"/>
              </a:rPr>
              <a:t> </a:t>
            </a:r>
            <a:r>
              <a:rPr lang="en-US" sz="1100" spc="-24" dirty="0">
                <a:latin typeface="Trebuchet MS"/>
                <a:cs typeface="Trebuchet MS"/>
              </a:rPr>
              <a:t>all</a:t>
            </a:r>
            <a:r>
              <a:rPr lang="en-US" sz="1100" spc="-30" dirty="0">
                <a:latin typeface="Trebuchet MS"/>
                <a:cs typeface="Trebuchet MS"/>
              </a:rPr>
              <a:t> </a:t>
            </a:r>
            <a:r>
              <a:rPr lang="en-US" sz="1100" spc="-27" dirty="0">
                <a:latin typeface="Trebuchet MS"/>
                <a:cs typeface="Trebuchet MS"/>
              </a:rPr>
              <a:t>the</a:t>
            </a:r>
            <a:r>
              <a:rPr lang="en-US" sz="1100" spc="-34" dirty="0">
                <a:latin typeface="Trebuchet MS"/>
                <a:cs typeface="Trebuchet MS"/>
              </a:rPr>
              <a:t> </a:t>
            </a:r>
            <a:r>
              <a:rPr lang="en-US" sz="1100" spc="-51" dirty="0">
                <a:latin typeface="Trebuchet MS"/>
                <a:cs typeface="Trebuchet MS"/>
              </a:rPr>
              <a:t>leaders</a:t>
            </a:r>
            <a:r>
              <a:rPr lang="en-US" sz="1100" spc="-30" dirty="0">
                <a:latin typeface="Trebuchet MS"/>
                <a:cs typeface="Trebuchet MS"/>
              </a:rPr>
              <a:t> </a:t>
            </a:r>
            <a:r>
              <a:rPr lang="en-US" sz="1100" dirty="0">
                <a:latin typeface="Trebuchet MS"/>
                <a:cs typeface="Trebuchet MS"/>
              </a:rPr>
              <a:t>of</a:t>
            </a:r>
            <a:r>
              <a:rPr lang="en-US" sz="1100" spc="-30" dirty="0">
                <a:latin typeface="Trebuchet MS"/>
                <a:cs typeface="Trebuchet MS"/>
              </a:rPr>
              <a:t> </a:t>
            </a:r>
            <a:r>
              <a:rPr lang="en-US" sz="1100" spc="-27" dirty="0">
                <a:latin typeface="Trebuchet MS"/>
                <a:cs typeface="Trebuchet MS"/>
              </a:rPr>
              <a:t>the</a:t>
            </a:r>
            <a:r>
              <a:rPr lang="en-US" sz="1100" spc="-34" dirty="0">
                <a:latin typeface="Trebuchet MS"/>
                <a:cs typeface="Trebuchet MS"/>
              </a:rPr>
              <a:t> </a:t>
            </a:r>
            <a:r>
              <a:rPr lang="en-US" sz="1100" spc="-61" dirty="0">
                <a:latin typeface="Trebuchet MS"/>
                <a:cs typeface="Trebuchet MS"/>
              </a:rPr>
              <a:t>field,</a:t>
            </a:r>
            <a:r>
              <a:rPr lang="en-US" sz="1100" spc="-20" dirty="0">
                <a:latin typeface="Trebuchet MS"/>
                <a:cs typeface="Trebuchet MS"/>
              </a:rPr>
              <a:t> </a:t>
            </a:r>
            <a:r>
              <a:rPr lang="en-US" sz="1100" spc="-24" dirty="0">
                <a:latin typeface="Trebuchet MS"/>
                <a:cs typeface="Trebuchet MS"/>
              </a:rPr>
              <a:t>all</a:t>
            </a:r>
            <a:r>
              <a:rPr lang="en-US" sz="1100" spc="-30" dirty="0">
                <a:latin typeface="Trebuchet MS"/>
                <a:cs typeface="Trebuchet MS"/>
              </a:rPr>
              <a:t> </a:t>
            </a:r>
            <a:r>
              <a:rPr lang="en-US" sz="1100" spc="-44" dirty="0">
                <a:latin typeface="Trebuchet MS"/>
                <a:cs typeface="Trebuchet MS"/>
              </a:rPr>
              <a:t>impressive</a:t>
            </a:r>
            <a:r>
              <a:rPr lang="en-US" sz="1100" spc="-34" dirty="0">
                <a:latin typeface="Trebuchet MS"/>
                <a:cs typeface="Trebuchet MS"/>
              </a:rPr>
              <a:t> </a:t>
            </a:r>
            <a:r>
              <a:rPr lang="en-US" sz="1100" spc="-40" dirty="0">
                <a:latin typeface="Trebuchet MS"/>
                <a:cs typeface="Trebuchet MS"/>
              </a:rPr>
              <a:t>thinkers,</a:t>
            </a:r>
            <a:r>
              <a:rPr lang="en-US" sz="1100" spc="-34" dirty="0">
                <a:latin typeface="Trebuchet MS"/>
                <a:cs typeface="Trebuchet MS"/>
              </a:rPr>
              <a:t> </a:t>
            </a:r>
            <a:r>
              <a:rPr lang="en-US" sz="1100" spc="-44" dirty="0">
                <a:latin typeface="Trebuchet MS"/>
                <a:cs typeface="Trebuchet MS"/>
              </a:rPr>
              <a:t>predicting</a:t>
            </a:r>
            <a:r>
              <a:rPr lang="en-US" sz="1100" spc="-30" dirty="0">
                <a:latin typeface="Trebuchet MS"/>
                <a:cs typeface="Trebuchet MS"/>
              </a:rPr>
              <a:t> </a:t>
            </a:r>
            <a:r>
              <a:rPr lang="en-US" sz="1100" spc="-13" dirty="0">
                <a:latin typeface="Trebuchet MS"/>
                <a:cs typeface="Trebuchet MS"/>
              </a:rPr>
              <a:t>that</a:t>
            </a:r>
            <a:r>
              <a:rPr lang="en-US" sz="1100" spc="-34" dirty="0">
                <a:latin typeface="Trebuchet MS"/>
                <a:cs typeface="Trebuchet MS"/>
              </a:rPr>
              <a:t> </a:t>
            </a:r>
            <a:r>
              <a:rPr lang="en-US" sz="1100" spc="27" dirty="0">
                <a:latin typeface="Trebuchet MS"/>
                <a:cs typeface="Trebuchet MS"/>
              </a:rPr>
              <a:t>AI 	</a:t>
            </a:r>
            <a:r>
              <a:rPr lang="en-US" sz="1100" spc="-34" dirty="0">
                <a:latin typeface="Trebuchet MS"/>
                <a:cs typeface="Trebuchet MS"/>
              </a:rPr>
              <a:t>would</a:t>
            </a:r>
            <a:r>
              <a:rPr lang="en-US" sz="1100" spc="-40" dirty="0">
                <a:latin typeface="Trebuchet MS"/>
                <a:cs typeface="Trebuchet MS"/>
              </a:rPr>
              <a:t> </a:t>
            </a:r>
            <a:r>
              <a:rPr lang="en-US" sz="1100" dirty="0">
                <a:latin typeface="Trebuchet MS"/>
                <a:cs typeface="Trebuchet MS"/>
              </a:rPr>
              <a:t>be</a:t>
            </a:r>
            <a:r>
              <a:rPr lang="en-US" sz="1100" spc="-37" dirty="0">
                <a:latin typeface="Trebuchet MS"/>
                <a:cs typeface="Trebuchet MS"/>
              </a:rPr>
              <a:t> </a:t>
            </a:r>
            <a:r>
              <a:rPr lang="en-US" sz="1100" spc="-27" dirty="0">
                <a:latin typeface="Trebuchet MS"/>
                <a:cs typeface="Trebuchet MS"/>
              </a:rPr>
              <a:t>”solved”</a:t>
            </a:r>
            <a:r>
              <a:rPr lang="en-US" sz="1100" spc="-37" dirty="0">
                <a:latin typeface="Trebuchet MS"/>
                <a:cs typeface="Trebuchet MS"/>
              </a:rPr>
              <a:t> </a:t>
            </a:r>
            <a:r>
              <a:rPr lang="en-US" sz="1100" dirty="0">
                <a:latin typeface="Trebuchet MS"/>
                <a:cs typeface="Trebuchet MS"/>
              </a:rPr>
              <a:t>in</a:t>
            </a:r>
            <a:r>
              <a:rPr lang="en-US" sz="1100" spc="-37" dirty="0">
                <a:latin typeface="Trebuchet MS"/>
                <a:cs typeface="Trebuchet MS"/>
              </a:rPr>
              <a:t> </a:t>
            </a:r>
            <a:r>
              <a:rPr lang="en-US" sz="1100" dirty="0">
                <a:latin typeface="Trebuchet MS"/>
                <a:cs typeface="Trebuchet MS"/>
              </a:rPr>
              <a:t>a</a:t>
            </a:r>
            <a:r>
              <a:rPr lang="en-US" sz="1100" spc="-37" dirty="0">
                <a:latin typeface="Trebuchet MS"/>
                <a:cs typeface="Trebuchet MS"/>
              </a:rPr>
              <a:t> </a:t>
            </a:r>
            <a:r>
              <a:rPr lang="en-US" sz="1100" spc="-30" dirty="0">
                <a:latin typeface="Trebuchet MS"/>
                <a:cs typeface="Trebuchet MS"/>
              </a:rPr>
              <a:t>matter</a:t>
            </a:r>
            <a:r>
              <a:rPr lang="en-US" sz="1100" spc="-37" dirty="0">
                <a:latin typeface="Trebuchet MS"/>
                <a:cs typeface="Trebuchet MS"/>
              </a:rPr>
              <a:t> </a:t>
            </a:r>
            <a:r>
              <a:rPr lang="en-US" sz="1100" dirty="0">
                <a:latin typeface="Trebuchet MS"/>
                <a:cs typeface="Trebuchet MS"/>
              </a:rPr>
              <a:t>of</a:t>
            </a:r>
            <a:r>
              <a:rPr lang="en-US" sz="1100" spc="-37" dirty="0">
                <a:latin typeface="Trebuchet MS"/>
                <a:cs typeface="Trebuchet MS"/>
              </a:rPr>
              <a:t> </a:t>
            </a:r>
            <a:r>
              <a:rPr lang="en-US" sz="1100" spc="-7" dirty="0">
                <a:latin typeface="Trebuchet MS"/>
                <a:cs typeface="Trebuchet MS"/>
              </a:rPr>
              <a:t>years.</a:t>
            </a:r>
            <a:endParaRPr lang="en-US" sz="1100" dirty="0">
              <a:latin typeface="Trebuchet MS"/>
              <a:cs typeface="Trebuchet MS"/>
            </a:endParaRPr>
          </a:p>
          <a:p>
            <a:endParaRPr lang="en-US" dirty="0"/>
          </a:p>
          <a:p>
            <a:endParaRPr lang="en-US" dirty="0"/>
          </a:p>
        </p:txBody>
      </p:sp>
    </p:spTree>
    <p:extLst>
      <p:ext uri="{BB962C8B-B14F-4D97-AF65-F5344CB8AC3E}">
        <p14:creationId xmlns:p14="http://schemas.microsoft.com/office/powerpoint/2010/main" val="521898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11/09/2023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94901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11/09/2023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74989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11/09/2023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26459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25901-D7BE-4CB5-B41E-385191A8B6C5}" type="datetimeFigureOut">
              <a:rPr lang="en-GB" smtClean="0"/>
              <a:t>11/09/2023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795201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25901-D7BE-4CB5-B41E-385191A8B6C5}" type="datetimeFigureOut">
              <a:rPr lang="en-GB" smtClean="0"/>
              <a:t>11/09/2023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844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25901-D7BE-4CB5-B41E-385191A8B6C5}" type="datetimeFigureOut">
              <a:rPr lang="en-GB" smtClean="0"/>
              <a:t>11/09/2023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30257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25901-D7BE-4CB5-B41E-385191A8B6C5}" type="datetimeFigureOut">
              <a:rPr lang="en-GB" smtClean="0"/>
              <a:t>11/09/2023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0207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25901-D7BE-4CB5-B41E-385191A8B6C5}" type="datetimeFigureOut">
              <a:rPr lang="en-GB" smtClean="0"/>
              <a:t>11/09/2023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021911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25901-D7BE-4CB5-B41E-385191A8B6C5}" type="datetimeFigureOut">
              <a:rPr lang="en-GB" smtClean="0"/>
              <a:t>11/09/2023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85228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11/09/2023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2745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3F25901-D7BE-4CB5-B41E-385191A8B6C5}" type="datetimeFigureOut">
              <a:rPr lang="en-GB" smtClean="0"/>
              <a:t>11/09/2023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985363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3F25901-D7BE-4CB5-B41E-385191A8B6C5}" type="datetimeFigureOut">
              <a:rPr lang="en-GB" smtClean="0"/>
              <a:t>11/09/2023</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6658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1.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8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1.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0.jpg"/><Relationship Id="rId3" Type="http://schemas.microsoft.com/office/2007/relationships/media" Target="../media/media2.mp4"/><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slideLayout" Target="../slideLayouts/slideLayout2.xml"/><Relationship Id="rId10" Type="http://schemas.openxmlformats.org/officeDocument/2006/relationships/image" Target="../media/image12.jpeg"/><Relationship Id="rId4" Type="http://schemas.openxmlformats.org/officeDocument/2006/relationships/video" Target="../media/media2.mp4"/><Relationship Id="rId9"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nientecomelillusione.blogspot.com/2015/01/alan-turing.html" TargetMode="External"/><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hyperlink" Target="https://pxhere.com/en/photo/1552769" TargetMode="External"/><Relationship Id="rId4" Type="http://schemas.openxmlformats.org/officeDocument/2006/relationships/image" Target="../media/image48.jp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7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jpg"/><Relationship Id="rId4" Type="http://schemas.openxmlformats.org/officeDocument/2006/relationships/image" Target="../media/image61.png"/><Relationship Id="rId9"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44.jp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eduko.spikotech.co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mailto:samyan.uet@gmail.co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777000" y="12895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b="1" dirty="0">
                <a:solidFill>
                  <a:srgbClr val="0070C0"/>
                </a:solidFill>
                <a:latin typeface="Segoe UI" panose="020B0502040204020203" pitchFamily="34" charset="0"/>
                <a:ea typeface="Lato Light" panose="020F0502020204030203" pitchFamily="34" charset="0"/>
                <a:cs typeface="Segoe UI" panose="020B0502040204020203" pitchFamily="34" charset="0"/>
                <a:sym typeface="Lato Light"/>
              </a:rPr>
              <a:t>CS 371</a:t>
            </a:r>
            <a:br>
              <a:rPr lang="en-US" b="1" dirty="0">
                <a:solidFill>
                  <a:srgbClr val="0070C0"/>
                </a:solidFill>
                <a:latin typeface="Segoe UI" panose="020B0502040204020203" pitchFamily="34" charset="0"/>
                <a:ea typeface="Lato Light" panose="020F0502020204030203" pitchFamily="34" charset="0"/>
                <a:cs typeface="Segoe UI" panose="020B0502040204020203" pitchFamily="34" charset="0"/>
                <a:sym typeface="Lato Light"/>
              </a:rPr>
            </a:br>
            <a:r>
              <a:rPr lang="en-US" sz="4000" b="1" dirty="0">
                <a:solidFill>
                  <a:srgbClr val="0070C0"/>
                </a:solidFill>
                <a:latin typeface="Segoe UI" panose="020B0502040204020203" pitchFamily="34" charset="0"/>
                <a:ea typeface="Lato Light" panose="020F0502020204030203" pitchFamily="34" charset="0"/>
                <a:cs typeface="Segoe UI" panose="020B0502040204020203" pitchFamily="34" charset="0"/>
                <a:sym typeface="Lato Light"/>
              </a:rPr>
              <a:t>Artificial Intelligence</a:t>
            </a:r>
          </a:p>
        </p:txBody>
      </p:sp>
      <p:sp>
        <p:nvSpPr>
          <p:cNvPr id="100" name="Google Shape;100;p25"/>
          <p:cNvSpPr txBox="1">
            <a:spLocks noGrp="1"/>
          </p:cNvSpPr>
          <p:nvPr>
            <p:ph type="subTitle" idx="1"/>
          </p:nvPr>
        </p:nvSpPr>
        <p:spPr>
          <a:xfrm>
            <a:off x="311700" y="35970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000000"/>
                </a:solidFill>
                <a:latin typeface="Segoe UI" panose="020B0502040204020203" pitchFamily="34" charset="0"/>
                <a:ea typeface="Assistant ExtraLight"/>
                <a:cs typeface="Segoe UI" panose="020B0502040204020203" pitchFamily="34" charset="0"/>
                <a:sym typeface="Assistant ExtraLight"/>
              </a:rPr>
              <a:t>Samyan Qayyum Wahla</a:t>
            </a:r>
          </a:p>
          <a:p>
            <a:pPr>
              <a:spcBef>
                <a:spcPts val="0"/>
              </a:spcBef>
            </a:pPr>
            <a:r>
              <a:rPr lang="en-GB" sz="2400" dirty="0">
                <a:solidFill>
                  <a:srgbClr val="000000"/>
                </a:solidFill>
                <a:latin typeface="Segoe UI" panose="020B0502040204020203" pitchFamily="34" charset="0"/>
                <a:ea typeface="Assistant ExtraLight"/>
                <a:cs typeface="Segoe UI" panose="020B0502040204020203" pitchFamily="34" charset="0"/>
                <a:sym typeface="Assistant ExtraLight"/>
              </a:rPr>
              <a:t>Fall 2023</a:t>
            </a:r>
          </a:p>
          <a:p>
            <a:pPr>
              <a:spcBef>
                <a:spcPts val="0"/>
              </a:spcBef>
            </a:pPr>
            <a:endParaRPr lang="en-GB" sz="2400" dirty="0">
              <a:solidFill>
                <a:srgbClr val="000000"/>
              </a:solidFill>
              <a:latin typeface="Segoe UI" panose="020B0502040204020203" pitchFamily="34" charset="0"/>
              <a:ea typeface="Assistant ExtraLight"/>
              <a:cs typeface="Segoe UI" panose="020B0502040204020203" pitchFamily="34" charset="0"/>
              <a:sym typeface="Assistant ExtraLight"/>
            </a:endParaRPr>
          </a:p>
          <a:p>
            <a:pPr>
              <a:spcBef>
                <a:spcPts val="0"/>
              </a:spcBef>
            </a:pPr>
            <a:r>
              <a:rPr lang="en-GB" sz="2400" dirty="0">
                <a:solidFill>
                  <a:srgbClr val="000000"/>
                </a:solidFill>
                <a:latin typeface="Segoe UI" panose="020B0502040204020203" pitchFamily="34" charset="0"/>
                <a:ea typeface="Assistant ExtraLight"/>
                <a:cs typeface="Segoe UI" panose="020B0502040204020203" pitchFamily="34" charset="0"/>
                <a:sym typeface="Assistant ExtraLight"/>
              </a:rPr>
              <a:t>Course Credits: Stanford-CS221</a:t>
            </a:r>
          </a:p>
          <a:p>
            <a:pPr marL="0" lvl="0" indent="0" algn="ctr" rtl="0">
              <a:spcBef>
                <a:spcPts val="0"/>
              </a:spcBef>
              <a:spcAft>
                <a:spcPts val="0"/>
              </a:spcAft>
              <a:buNone/>
            </a:pPr>
            <a:endParaRPr lang="en-GB" sz="2400" dirty="0">
              <a:solidFill>
                <a:srgbClr val="000000"/>
              </a:solidFill>
              <a:latin typeface="Segoe UI" panose="020B0502040204020203" pitchFamily="34" charset="0"/>
              <a:ea typeface="Assistant ExtraLight"/>
              <a:cs typeface="Segoe UI" panose="020B0502040204020203" pitchFamily="34" charset="0"/>
              <a:sym typeface="Assistan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6411" y="590021"/>
            <a:ext cx="5331178" cy="2975210"/>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kern="1200" dirty="0"/>
              <a:t>AI for Surveillance</a:t>
            </a:r>
          </a:p>
        </p:txBody>
      </p:sp>
    </p:spTree>
    <p:extLst>
      <p:ext uri="{BB962C8B-B14F-4D97-AF65-F5344CB8AC3E}">
        <p14:creationId xmlns:p14="http://schemas.microsoft.com/office/powerpoint/2010/main" val="254888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38312-AED8-452A-B7C2-5CFC0F64E0AB}"/>
              </a:ext>
            </a:extLst>
          </p:cNvPr>
          <p:cNvSpPr>
            <a:spLocks noGrp="1"/>
          </p:cNvSpPr>
          <p:nvPr>
            <p:ph type="title"/>
          </p:nvPr>
        </p:nvSpPr>
        <p:spPr>
          <a:xfrm>
            <a:off x="515126" y="865180"/>
            <a:ext cx="2400300" cy="3345872"/>
          </a:xfrm>
        </p:spPr>
        <p:txBody>
          <a:bodyPr>
            <a:normAutofit/>
          </a:bodyPr>
          <a:lstStyle/>
          <a:p>
            <a:r>
              <a:rPr lang="en-GB">
                <a:solidFill>
                  <a:srgbClr val="FFFFFF"/>
                </a:solidFill>
              </a:rPr>
              <a:t>Blocks: Sub-problems</a:t>
            </a:r>
          </a:p>
        </p:txBody>
      </p:sp>
      <p:sp>
        <p:nvSpPr>
          <p:cNvPr id="21" name="Content Placeholder 2">
            <a:extLst>
              <a:ext uri="{FF2B5EF4-FFF2-40B4-BE49-F238E27FC236}">
                <a16:creationId xmlns:a16="http://schemas.microsoft.com/office/drawing/2014/main" id="{3483114E-1921-4EEA-9246-9E7DA8728762}"/>
              </a:ext>
            </a:extLst>
          </p:cNvPr>
          <p:cNvSpPr>
            <a:spLocks noGrp="1"/>
          </p:cNvSpPr>
          <p:nvPr>
            <p:ph idx="1"/>
          </p:nvPr>
        </p:nvSpPr>
        <p:spPr>
          <a:xfrm>
            <a:off x="3335482" y="443509"/>
            <a:ext cx="5179868" cy="4189214"/>
          </a:xfrm>
        </p:spPr>
        <p:txBody>
          <a:bodyPr anchor="ctr">
            <a:normAutofit fontScale="92500"/>
          </a:bodyPr>
          <a:lstStyle/>
          <a:p>
            <a:r>
              <a:rPr lang="en-GB" sz="1650"/>
              <a:t>MOVER – block manipulation and answers questions</a:t>
            </a:r>
          </a:p>
          <a:p>
            <a:r>
              <a:rPr lang="en-GB" sz="1650"/>
              <a:t>PUT &lt;B1&gt; ON &lt;B2&gt; - place one block on top of another block, activates other procedures – find specific place on top of the target block, grasping, moving and ungrasping. </a:t>
            </a:r>
          </a:p>
          <a:p>
            <a:r>
              <a:rPr lang="en-GB" sz="1650"/>
              <a:t>GET-SPACE – finds space on the top of a target block</a:t>
            </a:r>
          </a:p>
          <a:p>
            <a:r>
              <a:rPr lang="en-GB" sz="1650"/>
              <a:t>MAKESPACE – creates room for a travelling block</a:t>
            </a:r>
          </a:p>
          <a:p>
            <a:r>
              <a:rPr lang="en-GB" sz="1650"/>
              <a:t>GRASP – arrange to clear off the top of the object to be grasped</a:t>
            </a:r>
          </a:p>
          <a:p>
            <a:r>
              <a:rPr lang="en-GB" sz="1650"/>
              <a:t>CLEAR-TOP – getting rid of everything on top of the object to be grasped</a:t>
            </a:r>
          </a:p>
          <a:p>
            <a:r>
              <a:rPr lang="en-GB" sz="1650"/>
              <a:t>GET-RID-OF – gets rid of an obstructing object by putting it on table</a:t>
            </a:r>
          </a:p>
          <a:p>
            <a:r>
              <a:rPr lang="en-GB" sz="1650"/>
              <a:t>UNGRASP – let go of whatever it is holding</a:t>
            </a:r>
          </a:p>
          <a:p>
            <a:r>
              <a:rPr lang="en-GB" sz="1650"/>
              <a:t>MOVE – moves objects</a:t>
            </a:r>
          </a:p>
        </p:txBody>
      </p:sp>
    </p:spTree>
    <p:extLst>
      <p:ext uri="{BB962C8B-B14F-4D97-AF65-F5344CB8AC3E}">
        <p14:creationId xmlns:p14="http://schemas.microsoft.com/office/powerpoint/2010/main" val="3860516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E319-758B-4F40-868E-0DBD0AB55191}"/>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F27ED750-47F0-4F91-8683-80AACB8306F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E54A3D6-0D20-4BE2-B48A-5EDFF84596DF}"/>
              </a:ext>
            </a:extLst>
          </p:cNvPr>
          <p:cNvPicPr>
            <a:picLocks noChangeAspect="1"/>
          </p:cNvPicPr>
          <p:nvPr/>
        </p:nvPicPr>
        <p:blipFill>
          <a:blip r:embed="rId2"/>
          <a:stretch>
            <a:fillRect/>
          </a:stretch>
        </p:blipFill>
        <p:spPr>
          <a:xfrm>
            <a:off x="2178844" y="614363"/>
            <a:ext cx="4786313" cy="3914775"/>
          </a:xfrm>
          <a:prstGeom prst="rect">
            <a:avLst/>
          </a:prstGeom>
        </p:spPr>
      </p:pic>
    </p:spTree>
    <p:extLst>
      <p:ext uri="{BB962C8B-B14F-4D97-AF65-F5344CB8AC3E}">
        <p14:creationId xmlns:p14="http://schemas.microsoft.com/office/powerpoint/2010/main" val="1065019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7CC-6CBE-4286-8B2F-0EEE9CC795A7}"/>
              </a:ext>
            </a:extLst>
          </p:cNvPr>
          <p:cNvSpPr>
            <a:spLocks noGrp="1"/>
          </p:cNvSpPr>
          <p:nvPr>
            <p:ph type="title"/>
          </p:nvPr>
        </p:nvSpPr>
        <p:spPr>
          <a:xfrm>
            <a:off x="486697" y="471950"/>
            <a:ext cx="2629121" cy="1216741"/>
          </a:xfrm>
        </p:spPr>
        <p:txBody>
          <a:bodyPr>
            <a:normAutofit/>
          </a:bodyPr>
          <a:lstStyle/>
          <a:p>
            <a:r>
              <a:rPr lang="en-GB"/>
              <a:t>MOVER</a:t>
            </a:r>
            <a:endParaRPr lang="en-GB" dirty="0"/>
          </a:p>
        </p:txBody>
      </p:sp>
      <p:sp>
        <p:nvSpPr>
          <p:cNvPr id="3" name="Content Placeholder 2">
            <a:extLst>
              <a:ext uri="{FF2B5EF4-FFF2-40B4-BE49-F238E27FC236}">
                <a16:creationId xmlns:a16="http://schemas.microsoft.com/office/drawing/2014/main" id="{AC571178-4AFE-4938-8181-828E392871E2}"/>
              </a:ext>
            </a:extLst>
          </p:cNvPr>
          <p:cNvSpPr>
            <a:spLocks noGrp="1"/>
          </p:cNvSpPr>
          <p:nvPr>
            <p:ph idx="1"/>
          </p:nvPr>
        </p:nvSpPr>
        <p:spPr>
          <a:xfrm>
            <a:off x="486698" y="1828801"/>
            <a:ext cx="2629121" cy="2839064"/>
          </a:xfrm>
        </p:spPr>
        <p:txBody>
          <a:bodyPr>
            <a:normAutofit/>
          </a:bodyPr>
          <a:lstStyle/>
          <a:p>
            <a:r>
              <a:rPr lang="en-GB" sz="1500"/>
              <a:t>Mover is a procedure for planning motion sequences in the world of bricks, pyramids, balls, and of a robot hand</a:t>
            </a:r>
          </a:p>
        </p:txBody>
      </p:sp>
      <p:pic>
        <p:nvPicPr>
          <p:cNvPr id="5" name="Picture 4">
            <a:extLst>
              <a:ext uri="{FF2B5EF4-FFF2-40B4-BE49-F238E27FC236}">
                <a16:creationId xmlns:a16="http://schemas.microsoft.com/office/drawing/2014/main" id="{92334FFE-ACFC-4600-80E0-477C87F3BCBD}"/>
              </a:ext>
            </a:extLst>
          </p:cNvPr>
          <p:cNvPicPr>
            <a:picLocks noChangeAspect="1"/>
          </p:cNvPicPr>
          <p:nvPr/>
        </p:nvPicPr>
        <p:blipFill>
          <a:blip r:embed="rId2"/>
          <a:stretch>
            <a:fillRect/>
          </a:stretch>
        </p:blipFill>
        <p:spPr>
          <a:xfrm>
            <a:off x="4054397" y="1142823"/>
            <a:ext cx="4514498" cy="2855420"/>
          </a:xfrm>
          <a:prstGeom prst="rect">
            <a:avLst/>
          </a:prstGeom>
          <a:effectLst/>
        </p:spPr>
      </p:pic>
    </p:spTree>
    <p:extLst>
      <p:ext uri="{BB962C8B-B14F-4D97-AF65-F5344CB8AC3E}">
        <p14:creationId xmlns:p14="http://schemas.microsoft.com/office/powerpoint/2010/main" val="1584056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7CC-6CBE-4286-8B2F-0EEE9CC795A7}"/>
              </a:ext>
            </a:extLst>
          </p:cNvPr>
          <p:cNvSpPr>
            <a:spLocks noGrp="1"/>
          </p:cNvSpPr>
          <p:nvPr>
            <p:ph type="title"/>
          </p:nvPr>
        </p:nvSpPr>
        <p:spPr>
          <a:xfrm>
            <a:off x="6950932" y="1517332"/>
            <a:ext cx="1852218" cy="2134553"/>
          </a:xfrm>
        </p:spPr>
        <p:txBody>
          <a:bodyPr vert="horz" lIns="68580" tIns="34290" rIns="68580" bIns="34290" rtlCol="0" anchor="ctr">
            <a:normAutofit/>
          </a:bodyPr>
          <a:lstStyle/>
          <a:p>
            <a:r>
              <a:rPr lang="en-US" sz="2775"/>
              <a:t>COMMAND</a:t>
            </a:r>
          </a:p>
        </p:txBody>
      </p:sp>
      <p:sp>
        <p:nvSpPr>
          <p:cNvPr id="3" name="Content Placeholder 2">
            <a:extLst>
              <a:ext uri="{FF2B5EF4-FFF2-40B4-BE49-F238E27FC236}">
                <a16:creationId xmlns:a16="http://schemas.microsoft.com/office/drawing/2014/main" id="{AC571178-4AFE-4938-8181-828E392871E2}"/>
              </a:ext>
            </a:extLst>
          </p:cNvPr>
          <p:cNvSpPr>
            <a:spLocks noGrp="1"/>
          </p:cNvSpPr>
          <p:nvPr>
            <p:ph idx="1"/>
          </p:nvPr>
        </p:nvSpPr>
        <p:spPr>
          <a:xfrm>
            <a:off x="6950931" y="3814762"/>
            <a:ext cx="1834849" cy="883724"/>
          </a:xfrm>
        </p:spPr>
        <p:txBody>
          <a:bodyPr vert="horz" lIns="68580" tIns="34290" rIns="68580" bIns="34290" rtlCol="0">
            <a:normAutofit/>
          </a:bodyPr>
          <a:lstStyle/>
          <a:p>
            <a:pPr marL="0" indent="0">
              <a:buNone/>
            </a:pPr>
            <a:r>
              <a:rPr lang="en-US" sz="1200"/>
              <a:t>PUT BLOCK A ON BLOCK B</a:t>
            </a:r>
          </a:p>
        </p:txBody>
      </p:sp>
      <p:pic>
        <p:nvPicPr>
          <p:cNvPr id="5" name="Picture 4">
            <a:extLst>
              <a:ext uri="{FF2B5EF4-FFF2-40B4-BE49-F238E27FC236}">
                <a16:creationId xmlns:a16="http://schemas.microsoft.com/office/drawing/2014/main" id="{92334FFE-ACFC-4600-80E0-477C87F3BCBD}"/>
              </a:ext>
            </a:extLst>
          </p:cNvPr>
          <p:cNvPicPr>
            <a:picLocks noChangeAspect="1"/>
          </p:cNvPicPr>
          <p:nvPr/>
        </p:nvPicPr>
        <p:blipFill rotWithShape="1">
          <a:blip r:embed="rId2"/>
          <a:srcRect l="6060" r="1607" b="-2"/>
          <a:stretch/>
        </p:blipFill>
        <p:spPr>
          <a:xfrm>
            <a:off x="408929" y="643894"/>
            <a:ext cx="5706228" cy="3908930"/>
          </a:xfrm>
          <a:prstGeom prst="rect">
            <a:avLst/>
          </a:prstGeom>
        </p:spPr>
      </p:pic>
    </p:spTree>
    <p:extLst>
      <p:ext uri="{BB962C8B-B14F-4D97-AF65-F5344CB8AC3E}">
        <p14:creationId xmlns:p14="http://schemas.microsoft.com/office/powerpoint/2010/main" val="13218073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7CC-6CBE-4286-8B2F-0EEE9CC795A7}"/>
              </a:ext>
            </a:extLst>
          </p:cNvPr>
          <p:cNvSpPr>
            <a:spLocks noGrp="1"/>
          </p:cNvSpPr>
          <p:nvPr>
            <p:ph type="title"/>
          </p:nvPr>
        </p:nvSpPr>
        <p:spPr>
          <a:xfrm>
            <a:off x="785460" y="569854"/>
            <a:ext cx="7729890" cy="994172"/>
          </a:xfrm>
        </p:spPr>
        <p:txBody>
          <a:bodyPr vert="horz" lIns="68580" tIns="34290" rIns="68580" bIns="34290" rtlCol="0" anchor="ctr">
            <a:normAutofit/>
          </a:bodyPr>
          <a:lstStyle/>
          <a:p>
            <a:r>
              <a:rPr lang="en-US" sz="3000">
                <a:solidFill>
                  <a:srgbClr val="FFFFFF"/>
                </a:solidFill>
              </a:rPr>
              <a:t>COMMAND – PUT BLOCK A ON BLOCK B</a:t>
            </a:r>
            <a:br>
              <a:rPr lang="en-US" sz="3000"/>
            </a:br>
            <a:endParaRPr lang="en-US" sz="3000" dirty="0">
              <a:solidFill>
                <a:srgbClr val="FFFFFF"/>
              </a:solidFill>
            </a:endParaRPr>
          </a:p>
        </p:txBody>
      </p:sp>
      <p:sp>
        <p:nvSpPr>
          <p:cNvPr id="3" name="Content Placeholder 2">
            <a:extLst>
              <a:ext uri="{FF2B5EF4-FFF2-40B4-BE49-F238E27FC236}">
                <a16:creationId xmlns:a16="http://schemas.microsoft.com/office/drawing/2014/main" id="{AC571178-4AFE-4938-8181-828E392871E2}"/>
              </a:ext>
            </a:extLst>
          </p:cNvPr>
          <p:cNvSpPr>
            <a:spLocks noGrp="1"/>
          </p:cNvSpPr>
          <p:nvPr>
            <p:ph idx="1"/>
          </p:nvPr>
        </p:nvSpPr>
        <p:spPr>
          <a:xfrm>
            <a:off x="1068678" y="1870838"/>
            <a:ext cx="3040159" cy="2672369"/>
          </a:xfrm>
        </p:spPr>
        <p:txBody>
          <a:bodyPr vert="horz" lIns="68580" tIns="34290" rIns="68580" bIns="34290" rtlCol="0">
            <a:normAutofit fontScale="85000" lnSpcReduction="10000"/>
          </a:bodyPr>
          <a:lstStyle/>
          <a:p>
            <a:pPr>
              <a:buFont typeface="Wingdings" panose="05000000000000000000" pitchFamily="2" charset="2"/>
              <a:buChar char="q"/>
            </a:pPr>
            <a:r>
              <a:rPr lang="en-US" sz="1500"/>
              <a:t>GRASP D</a:t>
            </a:r>
          </a:p>
          <a:p>
            <a:pPr>
              <a:buFont typeface="Wingdings" panose="05000000000000000000" pitchFamily="2" charset="2"/>
              <a:buChar char="q"/>
            </a:pPr>
            <a:r>
              <a:rPr lang="en-US" sz="1500"/>
              <a:t>MOVE D TO SOME LOCATION ON THE TABLE</a:t>
            </a:r>
          </a:p>
          <a:p>
            <a:pPr>
              <a:buFont typeface="Wingdings" panose="05000000000000000000" pitchFamily="2" charset="2"/>
              <a:buChar char="q"/>
            </a:pPr>
            <a:r>
              <a:rPr lang="en-US" sz="1500"/>
              <a:t>UNGRASP D</a:t>
            </a:r>
          </a:p>
          <a:p>
            <a:pPr>
              <a:buFont typeface="Wingdings" panose="05000000000000000000" pitchFamily="2" charset="2"/>
              <a:buChar char="q"/>
            </a:pPr>
            <a:r>
              <a:rPr lang="en-US" sz="1500"/>
              <a:t>GRASP C</a:t>
            </a:r>
          </a:p>
          <a:p>
            <a:pPr>
              <a:buFont typeface="Wingdings" panose="05000000000000000000" pitchFamily="2" charset="2"/>
              <a:buChar char="q"/>
            </a:pPr>
            <a:r>
              <a:rPr lang="en-US" sz="1500"/>
              <a:t>MOVE C TO SOME LOCATION ON THE TABLE</a:t>
            </a:r>
          </a:p>
          <a:p>
            <a:pPr>
              <a:buFont typeface="Wingdings" panose="05000000000000000000" pitchFamily="2" charset="2"/>
              <a:buChar char="q"/>
            </a:pPr>
            <a:r>
              <a:rPr lang="en-US" sz="1500"/>
              <a:t>UNGRASP C</a:t>
            </a:r>
          </a:p>
          <a:p>
            <a:pPr>
              <a:buFont typeface="Wingdings" panose="05000000000000000000" pitchFamily="2" charset="2"/>
              <a:buChar char="q"/>
            </a:pPr>
            <a:r>
              <a:rPr lang="en-US" sz="1500"/>
              <a:t>GRASP A</a:t>
            </a:r>
          </a:p>
          <a:p>
            <a:pPr>
              <a:buFont typeface="Wingdings" panose="05000000000000000000" pitchFamily="2" charset="2"/>
              <a:buChar char="q"/>
            </a:pPr>
            <a:r>
              <a:rPr lang="en-US" sz="1500"/>
              <a:t>MOVE A TO SOME LOCATON ON B</a:t>
            </a:r>
          </a:p>
          <a:p>
            <a:pPr>
              <a:buFont typeface="Wingdings" panose="05000000000000000000" pitchFamily="2" charset="2"/>
              <a:buChar char="q"/>
            </a:pPr>
            <a:r>
              <a:rPr lang="en-US" sz="1500"/>
              <a:t>UNGRASP A</a:t>
            </a:r>
            <a:endParaRPr lang="en-US" sz="1500" dirty="0"/>
          </a:p>
        </p:txBody>
      </p:sp>
      <p:pic>
        <p:nvPicPr>
          <p:cNvPr id="5" name="Picture 4">
            <a:extLst>
              <a:ext uri="{FF2B5EF4-FFF2-40B4-BE49-F238E27FC236}">
                <a16:creationId xmlns:a16="http://schemas.microsoft.com/office/drawing/2014/main" id="{92334FFE-ACFC-4600-80E0-477C87F3BCBD}"/>
              </a:ext>
            </a:extLst>
          </p:cNvPr>
          <p:cNvPicPr>
            <a:picLocks noChangeAspect="1"/>
          </p:cNvPicPr>
          <p:nvPr/>
        </p:nvPicPr>
        <p:blipFill rotWithShape="1">
          <a:blip r:embed="rId2"/>
          <a:srcRect l="9604" r="5150" b="-3"/>
          <a:stretch/>
        </p:blipFill>
        <p:spPr>
          <a:xfrm>
            <a:off x="4574169" y="1869282"/>
            <a:ext cx="3601803" cy="2672529"/>
          </a:xfrm>
          <a:prstGeom prst="rect">
            <a:avLst/>
          </a:prstGeom>
        </p:spPr>
      </p:pic>
    </p:spTree>
    <p:extLst>
      <p:ext uri="{BB962C8B-B14F-4D97-AF65-F5344CB8AC3E}">
        <p14:creationId xmlns:p14="http://schemas.microsoft.com/office/powerpoint/2010/main" val="29181452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2951-B795-4342-8271-13FC48ABB217}"/>
              </a:ext>
            </a:extLst>
          </p:cNvPr>
          <p:cNvSpPr>
            <a:spLocks noGrp="1"/>
          </p:cNvSpPr>
          <p:nvPr>
            <p:ph type="title"/>
          </p:nvPr>
        </p:nvSpPr>
        <p:spPr>
          <a:xfrm>
            <a:off x="5498538" y="509798"/>
            <a:ext cx="3128996" cy="2949547"/>
          </a:xfrm>
        </p:spPr>
        <p:txBody>
          <a:bodyPr vert="horz" lIns="68580" tIns="34290" rIns="68580" bIns="34290" rtlCol="0" anchor="b">
            <a:normAutofit/>
          </a:bodyPr>
          <a:lstStyle/>
          <a:p>
            <a:r>
              <a:rPr lang="en-US" sz="4500"/>
              <a:t>Question: </a:t>
            </a:r>
            <a:r>
              <a:rPr lang="en-US" sz="4500" b="1"/>
              <a:t>HOW</a:t>
            </a:r>
            <a:r>
              <a:rPr lang="en-US" sz="4500"/>
              <a:t>?</a:t>
            </a:r>
          </a:p>
        </p:txBody>
      </p:sp>
      <p:sp>
        <p:nvSpPr>
          <p:cNvPr id="3" name="Content Placeholder 2">
            <a:extLst>
              <a:ext uri="{FF2B5EF4-FFF2-40B4-BE49-F238E27FC236}">
                <a16:creationId xmlns:a16="http://schemas.microsoft.com/office/drawing/2014/main" id="{4764EA90-1C46-4C27-B05A-B0C6D7FA4376}"/>
              </a:ext>
            </a:extLst>
          </p:cNvPr>
          <p:cNvSpPr>
            <a:spLocks noGrp="1"/>
          </p:cNvSpPr>
          <p:nvPr>
            <p:ph idx="1"/>
          </p:nvPr>
        </p:nvSpPr>
        <p:spPr>
          <a:xfrm>
            <a:off x="5498538" y="3920592"/>
            <a:ext cx="2907064" cy="643096"/>
          </a:xfrm>
        </p:spPr>
        <p:txBody>
          <a:bodyPr vert="horz" lIns="68580" tIns="34290" rIns="68580" bIns="34290" rtlCol="0">
            <a:normAutofit lnSpcReduction="10000"/>
          </a:bodyPr>
          <a:lstStyle/>
          <a:p>
            <a:pPr marL="0" indent="0">
              <a:buNone/>
            </a:pPr>
            <a:r>
              <a:rPr lang="en-US" sz="1500" dirty="0"/>
              <a:t>How do the procedures in MOVER find the appropriate sequence?</a:t>
            </a:r>
          </a:p>
        </p:txBody>
      </p:sp>
      <p:pic>
        <p:nvPicPr>
          <p:cNvPr id="5" name="Picture 4">
            <a:extLst>
              <a:ext uri="{FF2B5EF4-FFF2-40B4-BE49-F238E27FC236}">
                <a16:creationId xmlns:a16="http://schemas.microsoft.com/office/drawing/2014/main" id="{1D255FE2-14C3-4E67-BD05-F792A6BD8EBC}"/>
              </a:ext>
            </a:extLst>
          </p:cNvPr>
          <p:cNvPicPr>
            <a:picLocks noChangeAspect="1"/>
          </p:cNvPicPr>
          <p:nvPr/>
        </p:nvPicPr>
        <p:blipFill rotWithShape="1">
          <a:blip r:embed="rId2"/>
          <a:srcRect l="20736" r="16283" b="-2"/>
          <a:stretch/>
        </p:blipFill>
        <p:spPr>
          <a:xfrm>
            <a:off x="706948" y="459415"/>
            <a:ext cx="4206623" cy="4224671"/>
          </a:xfrm>
          <a:prstGeom prst="rect">
            <a:avLst/>
          </a:prstGeom>
        </p:spPr>
      </p:pic>
    </p:spTree>
    <p:extLst>
      <p:ext uri="{BB962C8B-B14F-4D97-AF65-F5344CB8AC3E}">
        <p14:creationId xmlns:p14="http://schemas.microsoft.com/office/powerpoint/2010/main" val="39097688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2951-B795-4342-8271-13FC48ABB217}"/>
              </a:ext>
            </a:extLst>
          </p:cNvPr>
          <p:cNvSpPr>
            <a:spLocks noGrp="1"/>
          </p:cNvSpPr>
          <p:nvPr>
            <p:ph type="title"/>
          </p:nvPr>
        </p:nvSpPr>
        <p:spPr>
          <a:xfrm>
            <a:off x="595246" y="290198"/>
            <a:ext cx="7549592" cy="973836"/>
          </a:xfrm>
        </p:spPr>
        <p:txBody>
          <a:bodyPr vert="horz" lIns="68580" tIns="34290" rIns="68580" bIns="34290" rtlCol="0" anchor="b">
            <a:normAutofit/>
          </a:bodyPr>
          <a:lstStyle/>
          <a:p>
            <a:r>
              <a:rPr lang="en-US" sz="3600"/>
              <a:t>Answer: </a:t>
            </a:r>
            <a:r>
              <a:rPr lang="en-US" sz="3600" b="1"/>
              <a:t>HOW</a:t>
            </a:r>
            <a:r>
              <a:rPr lang="en-US" sz="3600"/>
              <a:t>?</a:t>
            </a:r>
          </a:p>
        </p:txBody>
      </p:sp>
      <p:sp>
        <p:nvSpPr>
          <p:cNvPr id="3" name="Content Placeholder 2">
            <a:extLst>
              <a:ext uri="{FF2B5EF4-FFF2-40B4-BE49-F238E27FC236}">
                <a16:creationId xmlns:a16="http://schemas.microsoft.com/office/drawing/2014/main" id="{4764EA90-1C46-4C27-B05A-B0C6D7FA4376}"/>
              </a:ext>
            </a:extLst>
          </p:cNvPr>
          <p:cNvSpPr>
            <a:spLocks noGrp="1"/>
          </p:cNvSpPr>
          <p:nvPr>
            <p:ph idx="1"/>
          </p:nvPr>
        </p:nvSpPr>
        <p:spPr>
          <a:xfrm>
            <a:off x="595246" y="1949632"/>
            <a:ext cx="3398174" cy="2729588"/>
          </a:xfrm>
        </p:spPr>
        <p:txBody>
          <a:bodyPr vert="horz" lIns="68580" tIns="34290" rIns="68580" bIns="34290" rtlCol="0" anchor="ctr">
            <a:normAutofit/>
          </a:bodyPr>
          <a:lstStyle/>
          <a:p>
            <a:pPr marL="0" indent="0">
              <a:buNone/>
            </a:pPr>
            <a:r>
              <a:rPr lang="en-US" sz="1500" dirty="0"/>
              <a:t>PUT-ON asks GET-SPACE to identify a place for block A on top of block B</a:t>
            </a:r>
          </a:p>
          <a:p>
            <a:pPr marL="0" indent="0">
              <a:buNone/>
            </a:pPr>
            <a:r>
              <a:rPr lang="en-US" sz="1500" dirty="0"/>
              <a:t>GET-SPACE appeals to MAKE-SPACE because block D is in the way. </a:t>
            </a:r>
          </a:p>
          <a:p>
            <a:pPr marL="0" indent="0">
              <a:buNone/>
            </a:pPr>
            <a:r>
              <a:rPr lang="en-US" sz="1500" dirty="0"/>
              <a:t>MAKE-SPACE asks GET-RID-OF to help by getting rid of block D</a:t>
            </a:r>
          </a:p>
          <a:p>
            <a:pPr marL="0" indent="0">
              <a:buNone/>
            </a:pPr>
            <a:r>
              <a:rPr lang="en-US" sz="1500" dirty="0"/>
              <a:t>GET-RID-OF obliges by finding a place for block D on the table and by moving block D to that place using PUT-ON – new job PUT D on the table (</a:t>
            </a:r>
            <a:r>
              <a:rPr lang="en-US" sz="1500" b="1" dirty="0"/>
              <a:t>RECURSION)</a:t>
            </a:r>
            <a:endParaRPr lang="en-US" sz="1500" dirty="0"/>
          </a:p>
        </p:txBody>
      </p:sp>
      <p:pic>
        <p:nvPicPr>
          <p:cNvPr id="5" name="Picture 4">
            <a:extLst>
              <a:ext uri="{FF2B5EF4-FFF2-40B4-BE49-F238E27FC236}">
                <a16:creationId xmlns:a16="http://schemas.microsoft.com/office/drawing/2014/main" id="{1D255FE2-14C3-4E67-BD05-F792A6BD8EBC}"/>
              </a:ext>
            </a:extLst>
          </p:cNvPr>
          <p:cNvPicPr>
            <a:picLocks noChangeAspect="1"/>
          </p:cNvPicPr>
          <p:nvPr/>
        </p:nvPicPr>
        <p:blipFill rotWithShape="1">
          <a:blip r:embed="rId2"/>
          <a:srcRect l="8373" r="3924" b="1"/>
          <a:stretch/>
        </p:blipFill>
        <p:spPr>
          <a:xfrm>
            <a:off x="4433649" y="1863191"/>
            <a:ext cx="3862708" cy="2785683"/>
          </a:xfrm>
          <a:prstGeom prst="rect">
            <a:avLst/>
          </a:prstGeom>
        </p:spPr>
      </p:pic>
      <p:sp>
        <p:nvSpPr>
          <p:cNvPr id="11" name="Content Placeholder 2">
            <a:extLst>
              <a:ext uri="{FF2B5EF4-FFF2-40B4-BE49-F238E27FC236}">
                <a16:creationId xmlns:a16="http://schemas.microsoft.com/office/drawing/2014/main" id="{364C1A42-34F4-42E2-BF7C-EC75147C2C73}"/>
              </a:ext>
            </a:extLst>
          </p:cNvPr>
          <p:cNvSpPr txBox="1">
            <a:spLocks/>
          </p:cNvSpPr>
          <p:nvPr/>
        </p:nvSpPr>
        <p:spPr>
          <a:xfrm>
            <a:off x="5498538" y="1724829"/>
            <a:ext cx="2907064" cy="64309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t>How do the procedures in MOVER find the appropriate sequence?</a:t>
            </a:r>
          </a:p>
        </p:txBody>
      </p:sp>
    </p:spTree>
    <p:extLst>
      <p:ext uri="{BB962C8B-B14F-4D97-AF65-F5344CB8AC3E}">
        <p14:creationId xmlns:p14="http://schemas.microsoft.com/office/powerpoint/2010/main" val="3911477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2951-B795-4342-8271-13FC48ABB217}"/>
              </a:ext>
            </a:extLst>
          </p:cNvPr>
          <p:cNvSpPr>
            <a:spLocks noGrp="1"/>
          </p:cNvSpPr>
          <p:nvPr>
            <p:ph type="title"/>
          </p:nvPr>
        </p:nvSpPr>
        <p:spPr>
          <a:xfrm>
            <a:off x="595246" y="290198"/>
            <a:ext cx="7549592" cy="973836"/>
          </a:xfrm>
        </p:spPr>
        <p:txBody>
          <a:bodyPr vert="horz" lIns="68580" tIns="34290" rIns="68580" bIns="34290" rtlCol="0" anchor="b">
            <a:normAutofit/>
          </a:bodyPr>
          <a:lstStyle/>
          <a:p>
            <a:r>
              <a:rPr lang="en-US" sz="3600"/>
              <a:t>Answer: </a:t>
            </a:r>
            <a:r>
              <a:rPr lang="en-US" sz="3600" b="1"/>
              <a:t>HOW</a:t>
            </a:r>
            <a:r>
              <a:rPr lang="en-US" sz="3600"/>
              <a:t>?</a:t>
            </a:r>
          </a:p>
        </p:txBody>
      </p:sp>
      <p:sp>
        <p:nvSpPr>
          <p:cNvPr id="3" name="Content Placeholder 2">
            <a:extLst>
              <a:ext uri="{FF2B5EF4-FFF2-40B4-BE49-F238E27FC236}">
                <a16:creationId xmlns:a16="http://schemas.microsoft.com/office/drawing/2014/main" id="{4764EA90-1C46-4C27-B05A-B0C6D7FA4376}"/>
              </a:ext>
            </a:extLst>
          </p:cNvPr>
          <p:cNvSpPr>
            <a:spLocks noGrp="1"/>
          </p:cNvSpPr>
          <p:nvPr>
            <p:ph idx="1"/>
          </p:nvPr>
        </p:nvSpPr>
        <p:spPr>
          <a:xfrm>
            <a:off x="595246" y="1949632"/>
            <a:ext cx="3398174" cy="2729588"/>
          </a:xfrm>
        </p:spPr>
        <p:txBody>
          <a:bodyPr vert="horz" lIns="68580" tIns="34290" rIns="68580" bIns="34290" rtlCol="0" anchor="ctr">
            <a:normAutofit fontScale="92500" lnSpcReduction="10000"/>
          </a:bodyPr>
          <a:lstStyle/>
          <a:p>
            <a:pPr marL="0" indent="0">
              <a:buNone/>
            </a:pPr>
            <a:r>
              <a:rPr lang="en-US" sz="1500" dirty="0"/>
              <a:t>With block D gone, MAKE-SPACE can find a place for block A to go on top of block B</a:t>
            </a:r>
          </a:p>
          <a:p>
            <a:pPr marL="0" indent="0">
              <a:buNone/>
            </a:pPr>
            <a:r>
              <a:rPr lang="en-US" sz="1500" dirty="0"/>
              <a:t>MAKE-SPACE was asked by GET-SPACE (to put A on B)</a:t>
            </a:r>
          </a:p>
          <a:p>
            <a:pPr marL="0" indent="0">
              <a:buNone/>
            </a:pPr>
            <a:r>
              <a:rPr lang="en-US" sz="1500" dirty="0"/>
              <a:t>PUT-ON ask GRASP for a. PUT-ON cannot grasp A because C is in the way. </a:t>
            </a:r>
          </a:p>
          <a:p>
            <a:pPr marL="0" indent="0">
              <a:buNone/>
            </a:pPr>
            <a:r>
              <a:rPr lang="en-US" sz="1500" dirty="0"/>
              <a:t>GRASP ASKS FOR CLEAR-TOP</a:t>
            </a:r>
          </a:p>
          <a:p>
            <a:pPr marL="0" indent="0">
              <a:buNone/>
            </a:pPr>
            <a:r>
              <a:rPr lang="en-US" sz="1500" dirty="0"/>
              <a:t>CLEAR-TOP asks GET-RID-OF</a:t>
            </a:r>
          </a:p>
          <a:p>
            <a:pPr marL="0" indent="0">
              <a:buNone/>
            </a:pPr>
            <a:r>
              <a:rPr lang="en-US" sz="1500" dirty="0"/>
              <a:t>GET-RID-OF arranges for block C to go on table using PUT-ON</a:t>
            </a:r>
          </a:p>
          <a:p>
            <a:pPr marL="0" indent="0">
              <a:buNone/>
            </a:pPr>
            <a:r>
              <a:rPr lang="en-US" sz="1500" dirty="0"/>
              <a:t>CLEAR-TOP finished as block A is cleared. </a:t>
            </a:r>
          </a:p>
        </p:txBody>
      </p:sp>
      <p:pic>
        <p:nvPicPr>
          <p:cNvPr id="5" name="Picture 4">
            <a:extLst>
              <a:ext uri="{FF2B5EF4-FFF2-40B4-BE49-F238E27FC236}">
                <a16:creationId xmlns:a16="http://schemas.microsoft.com/office/drawing/2014/main" id="{1D255FE2-14C3-4E67-BD05-F792A6BD8EBC}"/>
              </a:ext>
            </a:extLst>
          </p:cNvPr>
          <p:cNvPicPr>
            <a:picLocks noChangeAspect="1"/>
          </p:cNvPicPr>
          <p:nvPr/>
        </p:nvPicPr>
        <p:blipFill rotWithShape="1">
          <a:blip r:embed="rId2"/>
          <a:srcRect l="8373" r="3924" b="1"/>
          <a:stretch/>
        </p:blipFill>
        <p:spPr>
          <a:xfrm>
            <a:off x="4433649" y="1863191"/>
            <a:ext cx="3862708" cy="2785683"/>
          </a:xfrm>
          <a:prstGeom prst="rect">
            <a:avLst/>
          </a:prstGeom>
        </p:spPr>
      </p:pic>
      <p:sp>
        <p:nvSpPr>
          <p:cNvPr id="11" name="Content Placeholder 2">
            <a:extLst>
              <a:ext uri="{FF2B5EF4-FFF2-40B4-BE49-F238E27FC236}">
                <a16:creationId xmlns:a16="http://schemas.microsoft.com/office/drawing/2014/main" id="{364C1A42-34F4-42E2-BF7C-EC75147C2C73}"/>
              </a:ext>
            </a:extLst>
          </p:cNvPr>
          <p:cNvSpPr txBox="1">
            <a:spLocks/>
          </p:cNvSpPr>
          <p:nvPr/>
        </p:nvSpPr>
        <p:spPr>
          <a:xfrm>
            <a:off x="5498538" y="1724829"/>
            <a:ext cx="2907064" cy="64309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t>How do the procedures in MOVER find the appropriate sequence?</a:t>
            </a:r>
          </a:p>
        </p:txBody>
      </p:sp>
    </p:spTree>
    <p:extLst>
      <p:ext uri="{BB962C8B-B14F-4D97-AF65-F5344CB8AC3E}">
        <p14:creationId xmlns:p14="http://schemas.microsoft.com/office/powerpoint/2010/main" val="1542147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22951-B795-4342-8271-13FC48ABB217}"/>
              </a:ext>
            </a:extLst>
          </p:cNvPr>
          <p:cNvSpPr>
            <a:spLocks noGrp="1"/>
          </p:cNvSpPr>
          <p:nvPr>
            <p:ph type="title"/>
          </p:nvPr>
        </p:nvSpPr>
        <p:spPr>
          <a:xfrm>
            <a:off x="595246" y="290198"/>
            <a:ext cx="7549592" cy="973836"/>
          </a:xfrm>
        </p:spPr>
        <p:txBody>
          <a:bodyPr vert="horz" lIns="68580" tIns="34290" rIns="68580" bIns="34290" rtlCol="0" anchor="b">
            <a:normAutofit/>
          </a:bodyPr>
          <a:lstStyle/>
          <a:p>
            <a:r>
              <a:rPr lang="en-US" sz="3600"/>
              <a:t>Answer: </a:t>
            </a:r>
            <a:r>
              <a:rPr lang="en-US" sz="3600" b="1"/>
              <a:t>HOW</a:t>
            </a:r>
            <a:r>
              <a:rPr lang="en-US" sz="3600"/>
              <a:t>?</a:t>
            </a:r>
          </a:p>
        </p:txBody>
      </p:sp>
      <p:sp>
        <p:nvSpPr>
          <p:cNvPr id="3" name="Content Placeholder 2">
            <a:extLst>
              <a:ext uri="{FF2B5EF4-FFF2-40B4-BE49-F238E27FC236}">
                <a16:creationId xmlns:a16="http://schemas.microsoft.com/office/drawing/2014/main" id="{4764EA90-1C46-4C27-B05A-B0C6D7FA4376}"/>
              </a:ext>
            </a:extLst>
          </p:cNvPr>
          <p:cNvSpPr>
            <a:spLocks noGrp="1"/>
          </p:cNvSpPr>
          <p:nvPr>
            <p:ph idx="1"/>
          </p:nvPr>
        </p:nvSpPr>
        <p:spPr>
          <a:xfrm>
            <a:off x="595246" y="1949632"/>
            <a:ext cx="3398174" cy="2729588"/>
          </a:xfrm>
        </p:spPr>
        <p:txBody>
          <a:bodyPr vert="horz" lIns="68580" tIns="34290" rIns="68580" bIns="34290" rtlCol="0" anchor="ctr">
            <a:normAutofit/>
          </a:bodyPr>
          <a:lstStyle/>
          <a:p>
            <a:pPr marL="0" indent="0">
              <a:buNone/>
            </a:pPr>
            <a:r>
              <a:rPr lang="en-US" sz="1500" dirty="0"/>
              <a:t>CLEAR-TOP finished as block A is cleared. </a:t>
            </a:r>
          </a:p>
          <a:p>
            <a:pPr marL="0" indent="0">
              <a:buNone/>
            </a:pPr>
            <a:r>
              <a:rPr lang="en-US" sz="1500" dirty="0"/>
              <a:t>GRASP can now do its job</a:t>
            </a:r>
          </a:p>
          <a:p>
            <a:pPr marL="0" indent="0">
              <a:buNone/>
            </a:pPr>
            <a:r>
              <a:rPr lang="en-US" sz="1500" dirty="0"/>
              <a:t>PUT-ON can ask MOVE to move block A to the place found previously on top of block B. </a:t>
            </a:r>
          </a:p>
          <a:p>
            <a:pPr marL="0" indent="0">
              <a:buNone/>
            </a:pPr>
            <a:r>
              <a:rPr lang="en-US" sz="1500" dirty="0"/>
              <a:t>PUT-ON asks UNGRASP to let block A go. </a:t>
            </a:r>
          </a:p>
        </p:txBody>
      </p:sp>
      <p:pic>
        <p:nvPicPr>
          <p:cNvPr id="5" name="Picture 4">
            <a:extLst>
              <a:ext uri="{FF2B5EF4-FFF2-40B4-BE49-F238E27FC236}">
                <a16:creationId xmlns:a16="http://schemas.microsoft.com/office/drawing/2014/main" id="{1D255FE2-14C3-4E67-BD05-F792A6BD8EBC}"/>
              </a:ext>
            </a:extLst>
          </p:cNvPr>
          <p:cNvPicPr>
            <a:picLocks noChangeAspect="1"/>
          </p:cNvPicPr>
          <p:nvPr/>
        </p:nvPicPr>
        <p:blipFill rotWithShape="1">
          <a:blip r:embed="rId2"/>
          <a:srcRect l="8373" r="3924" b="1"/>
          <a:stretch/>
        </p:blipFill>
        <p:spPr>
          <a:xfrm>
            <a:off x="4433649" y="1863191"/>
            <a:ext cx="3862708" cy="2785683"/>
          </a:xfrm>
          <a:prstGeom prst="rect">
            <a:avLst/>
          </a:prstGeom>
        </p:spPr>
      </p:pic>
      <p:sp>
        <p:nvSpPr>
          <p:cNvPr id="11" name="Content Placeholder 2">
            <a:extLst>
              <a:ext uri="{FF2B5EF4-FFF2-40B4-BE49-F238E27FC236}">
                <a16:creationId xmlns:a16="http://schemas.microsoft.com/office/drawing/2014/main" id="{364C1A42-34F4-42E2-BF7C-EC75147C2C73}"/>
              </a:ext>
            </a:extLst>
          </p:cNvPr>
          <p:cNvSpPr txBox="1">
            <a:spLocks/>
          </p:cNvSpPr>
          <p:nvPr/>
        </p:nvSpPr>
        <p:spPr>
          <a:xfrm>
            <a:off x="5498538" y="1724829"/>
            <a:ext cx="2907064" cy="64309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t>How do the procedures in MOVER find the appropriate sequence?</a:t>
            </a:r>
          </a:p>
        </p:txBody>
      </p:sp>
    </p:spTree>
    <p:extLst>
      <p:ext uri="{BB962C8B-B14F-4D97-AF65-F5344CB8AC3E}">
        <p14:creationId xmlns:p14="http://schemas.microsoft.com/office/powerpoint/2010/main" val="31106542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684C-4ACA-4336-829E-9F33E303E85D}"/>
              </a:ext>
            </a:extLst>
          </p:cNvPr>
          <p:cNvSpPr>
            <a:spLocks noGrp="1"/>
          </p:cNvSpPr>
          <p:nvPr>
            <p:ph type="title"/>
          </p:nvPr>
        </p:nvSpPr>
        <p:spPr>
          <a:xfrm>
            <a:off x="478631" y="-517939"/>
            <a:ext cx="2530602" cy="4175918"/>
          </a:xfrm>
        </p:spPr>
        <p:txBody>
          <a:bodyPr>
            <a:normAutofit/>
          </a:bodyPr>
          <a:lstStyle/>
          <a:p>
            <a:r>
              <a:rPr lang="en-GB" sz="3900" dirty="0"/>
              <a:t>Key Idea in Problem Reduction – </a:t>
            </a:r>
            <a:r>
              <a:rPr lang="en-GB" sz="3900" b="1" dirty="0"/>
              <a:t>Goal Tree</a:t>
            </a:r>
          </a:p>
        </p:txBody>
      </p:sp>
      <p:graphicFrame>
        <p:nvGraphicFramePr>
          <p:cNvPr id="5" name="Content Placeholder 2">
            <a:extLst>
              <a:ext uri="{FF2B5EF4-FFF2-40B4-BE49-F238E27FC236}">
                <a16:creationId xmlns:a16="http://schemas.microsoft.com/office/drawing/2014/main" id="{08E98FAE-539F-4EB2-BCCF-D2A8FA756C09}"/>
              </a:ext>
            </a:extLst>
          </p:cNvPr>
          <p:cNvGraphicFramePr>
            <a:graphicFrameLocks noGrp="1"/>
          </p:cNvGraphicFramePr>
          <p:nvPr>
            <p:ph idx="1"/>
          </p:nvPr>
        </p:nvGraphicFramePr>
        <p:xfrm>
          <a:off x="3819906" y="465294"/>
          <a:ext cx="4697730" cy="4128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University of Waterloo OpenCS - Web basics">
            <a:extLst>
              <a:ext uri="{FF2B5EF4-FFF2-40B4-BE49-F238E27FC236}">
                <a16:creationId xmlns:a16="http://schemas.microsoft.com/office/drawing/2014/main" id="{AD8BA233-C672-4ACE-8E76-8D79C08E6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074" y="3060096"/>
            <a:ext cx="3025759" cy="134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39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34" y="158045"/>
            <a:ext cx="1835391" cy="1024290"/>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kern="1200" dirty="0"/>
              <a:t>AI for Surveillance</a:t>
            </a: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749" y="158045"/>
            <a:ext cx="4842213" cy="3533422"/>
          </a:xfrm>
          <a:prstGeom prst="rect">
            <a:avLst/>
          </a:prstGeom>
        </p:spPr>
      </p:pic>
    </p:spTree>
    <p:extLst>
      <p:ext uri="{BB962C8B-B14F-4D97-AF65-F5344CB8AC3E}">
        <p14:creationId xmlns:p14="http://schemas.microsoft.com/office/powerpoint/2010/main" val="3251323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606A-0135-4771-9075-5F32AD6F7C75}"/>
              </a:ext>
            </a:extLst>
          </p:cNvPr>
          <p:cNvSpPr>
            <a:spLocks noGrp="1"/>
          </p:cNvSpPr>
          <p:nvPr>
            <p:ph type="title"/>
          </p:nvPr>
        </p:nvSpPr>
        <p:spPr>
          <a:xfrm>
            <a:off x="628650" y="417892"/>
            <a:ext cx="7886700" cy="850124"/>
          </a:xfrm>
        </p:spPr>
        <p:txBody>
          <a:bodyPr>
            <a:normAutofit/>
          </a:bodyPr>
          <a:lstStyle/>
          <a:p>
            <a:pPr algn="ctr"/>
            <a:r>
              <a:rPr lang="en-GB" sz="3900"/>
              <a:t>Goal Tree</a:t>
            </a:r>
          </a:p>
        </p:txBody>
      </p:sp>
      <p:graphicFrame>
        <p:nvGraphicFramePr>
          <p:cNvPr id="5" name="Content Placeholder 2">
            <a:extLst>
              <a:ext uri="{FF2B5EF4-FFF2-40B4-BE49-F238E27FC236}">
                <a16:creationId xmlns:a16="http://schemas.microsoft.com/office/drawing/2014/main" id="{D665F0F8-F67E-46D2-9667-E83B932071FD}"/>
              </a:ext>
            </a:extLst>
          </p:cNvPr>
          <p:cNvGraphicFramePr>
            <a:graphicFrameLocks noGrp="1"/>
          </p:cNvGraphicFramePr>
          <p:nvPr>
            <p:ph idx="1"/>
          </p:nvPr>
        </p:nvGraphicFramePr>
        <p:xfrm>
          <a:off x="628650" y="1371600"/>
          <a:ext cx="7886700" cy="3264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1314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162E-C97C-4052-83C5-F88FA1C14A60}"/>
              </a:ext>
            </a:extLst>
          </p:cNvPr>
          <p:cNvSpPr>
            <a:spLocks noGrp="1"/>
          </p:cNvSpPr>
          <p:nvPr>
            <p:ph type="title"/>
          </p:nvPr>
        </p:nvSpPr>
        <p:spPr/>
        <p:txBody>
          <a:bodyPr/>
          <a:lstStyle/>
          <a:p>
            <a:r>
              <a:rPr lang="en-GB" dirty="0"/>
              <a:t>What is goal tree?</a:t>
            </a:r>
          </a:p>
        </p:txBody>
      </p:sp>
      <p:sp>
        <p:nvSpPr>
          <p:cNvPr id="3" name="Content Placeholder 2">
            <a:extLst>
              <a:ext uri="{FF2B5EF4-FFF2-40B4-BE49-F238E27FC236}">
                <a16:creationId xmlns:a16="http://schemas.microsoft.com/office/drawing/2014/main" id="{B555CB1D-A3D6-4260-820F-016CD38D275D}"/>
              </a:ext>
            </a:extLst>
          </p:cNvPr>
          <p:cNvSpPr>
            <a:spLocks noGrp="1"/>
          </p:cNvSpPr>
          <p:nvPr>
            <p:ph idx="1"/>
          </p:nvPr>
        </p:nvSpPr>
        <p:spPr>
          <a:xfrm>
            <a:off x="628650" y="1369219"/>
            <a:ext cx="3943350" cy="3263504"/>
          </a:xfrm>
        </p:spPr>
        <p:txBody>
          <a:bodyPr>
            <a:normAutofit/>
          </a:bodyPr>
          <a:lstStyle/>
          <a:p>
            <a:pPr algn="just"/>
            <a:r>
              <a:rPr lang="en-GB" b="1" i="1" dirty="0">
                <a:latin typeface="Book Antiqua" panose="02040602050305030304" pitchFamily="18" charset="0"/>
              </a:rPr>
              <a:t>A goal tree, is a semantic tree in which nodes represent goals and branches indicate how you can achieve goals by solving one or more subgoals. </a:t>
            </a:r>
          </a:p>
          <a:p>
            <a:pPr algn="just"/>
            <a:r>
              <a:rPr lang="en-GB" dirty="0">
                <a:latin typeface="Book Antiqua" panose="02040602050305030304" pitchFamily="18" charset="0"/>
              </a:rPr>
              <a:t>Each node’s children correspond to immediate subgoals; each node’s parent corresponds to the immediate subgoals. </a:t>
            </a:r>
          </a:p>
        </p:txBody>
      </p:sp>
      <p:pic>
        <p:nvPicPr>
          <p:cNvPr id="5" name="Picture 4">
            <a:extLst>
              <a:ext uri="{FF2B5EF4-FFF2-40B4-BE49-F238E27FC236}">
                <a16:creationId xmlns:a16="http://schemas.microsoft.com/office/drawing/2014/main" id="{128351FE-2AFE-4E7F-8F7E-3FD4B3D33245}"/>
              </a:ext>
            </a:extLst>
          </p:cNvPr>
          <p:cNvPicPr>
            <a:picLocks noChangeAspect="1"/>
          </p:cNvPicPr>
          <p:nvPr/>
        </p:nvPicPr>
        <p:blipFill>
          <a:blip r:embed="rId2"/>
          <a:stretch>
            <a:fillRect/>
          </a:stretch>
        </p:blipFill>
        <p:spPr>
          <a:xfrm>
            <a:off x="4745132" y="1268016"/>
            <a:ext cx="4171950" cy="2828925"/>
          </a:xfrm>
          <a:prstGeom prst="rect">
            <a:avLst/>
          </a:prstGeom>
        </p:spPr>
      </p:pic>
    </p:spTree>
    <p:extLst>
      <p:ext uri="{BB962C8B-B14F-4D97-AF65-F5344CB8AC3E}">
        <p14:creationId xmlns:p14="http://schemas.microsoft.com/office/powerpoint/2010/main" val="4148863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5913-202C-4895-8BB0-06ABE4C2ACB7}"/>
              </a:ext>
            </a:extLst>
          </p:cNvPr>
          <p:cNvSpPr>
            <a:spLocks noGrp="1"/>
          </p:cNvSpPr>
          <p:nvPr>
            <p:ph type="title"/>
          </p:nvPr>
        </p:nvSpPr>
        <p:spPr/>
        <p:txBody>
          <a:bodyPr/>
          <a:lstStyle/>
          <a:p>
            <a:r>
              <a:rPr lang="en-GB" dirty="0"/>
              <a:t>Goal Tree – Transparent Procedures</a:t>
            </a:r>
          </a:p>
        </p:txBody>
      </p:sp>
      <p:sp>
        <p:nvSpPr>
          <p:cNvPr id="3" name="Content Placeholder 2">
            <a:extLst>
              <a:ext uri="{FF2B5EF4-FFF2-40B4-BE49-F238E27FC236}">
                <a16:creationId xmlns:a16="http://schemas.microsoft.com/office/drawing/2014/main" id="{B6889A41-7B30-4F63-AA21-6DB12D2F9362}"/>
              </a:ext>
            </a:extLst>
          </p:cNvPr>
          <p:cNvSpPr>
            <a:spLocks noGrp="1"/>
          </p:cNvSpPr>
          <p:nvPr>
            <p:ph idx="1"/>
          </p:nvPr>
        </p:nvSpPr>
        <p:spPr>
          <a:xfrm>
            <a:off x="132348" y="1128745"/>
            <a:ext cx="3729790" cy="3503978"/>
          </a:xfrm>
        </p:spPr>
        <p:txBody>
          <a:bodyPr>
            <a:normAutofit fontScale="70000" lnSpcReduction="20000"/>
          </a:bodyPr>
          <a:lstStyle/>
          <a:p>
            <a:r>
              <a:rPr lang="en-GB" dirty="0"/>
              <a:t>Goals that are satisfied only when all of their immediate subgoals are satisfied</a:t>
            </a:r>
          </a:p>
          <a:p>
            <a:r>
              <a:rPr lang="en-GB" dirty="0"/>
              <a:t>Goals that are satisfied only when </a:t>
            </a:r>
            <a:r>
              <a:rPr lang="en-GB" b="1" i="1" dirty="0"/>
              <a:t>all of their immediate subgoals are satisfied</a:t>
            </a:r>
            <a:r>
              <a:rPr lang="en-GB" i="1" dirty="0"/>
              <a:t> </a:t>
            </a:r>
            <a:r>
              <a:rPr lang="en-GB" dirty="0"/>
              <a:t>are called </a:t>
            </a:r>
            <a:r>
              <a:rPr lang="en-GB" b="1" dirty="0"/>
              <a:t>AND goals </a:t>
            </a:r>
            <a:r>
              <a:rPr lang="en-GB" dirty="0"/>
              <a:t>and corresponding nodes are called </a:t>
            </a:r>
            <a:r>
              <a:rPr lang="en-GB" b="1" dirty="0"/>
              <a:t>AND nodes</a:t>
            </a:r>
            <a:r>
              <a:rPr lang="en-GB" dirty="0"/>
              <a:t>.</a:t>
            </a:r>
          </a:p>
          <a:p>
            <a:r>
              <a:rPr lang="en-GB" dirty="0"/>
              <a:t>Arcs are placed on the branches of AND nodes.</a:t>
            </a:r>
          </a:p>
          <a:p>
            <a:r>
              <a:rPr lang="en-GB" b="1" dirty="0"/>
              <a:t>OR goals </a:t>
            </a:r>
            <a:r>
              <a:rPr lang="en-GB" dirty="0"/>
              <a:t>are satisfied when any of their immediate subgoals are satisfied.</a:t>
            </a:r>
          </a:p>
          <a:p>
            <a:r>
              <a:rPr lang="en-GB" dirty="0"/>
              <a:t>Unmarked nodes are called </a:t>
            </a:r>
            <a:r>
              <a:rPr lang="en-GB" b="1" dirty="0"/>
              <a:t>OR nodes.  </a:t>
            </a:r>
          </a:p>
          <a:p>
            <a:r>
              <a:rPr lang="en-GB" b="1" dirty="0"/>
              <a:t>Leaf goals </a:t>
            </a:r>
            <a:r>
              <a:rPr lang="en-GB" dirty="0"/>
              <a:t>–  no subgoals and corresponding nodes are called </a:t>
            </a:r>
            <a:r>
              <a:rPr lang="en-GB" b="1" dirty="0"/>
              <a:t>leaf nodes.</a:t>
            </a:r>
            <a:endParaRPr lang="en-GB" dirty="0"/>
          </a:p>
          <a:p>
            <a:r>
              <a:rPr lang="en-GB" dirty="0"/>
              <a:t>Goal trees are also called </a:t>
            </a:r>
            <a:r>
              <a:rPr lang="en-GB" b="1" dirty="0"/>
              <a:t>AND-OR Trees</a:t>
            </a:r>
            <a:endParaRPr lang="en-GB" dirty="0"/>
          </a:p>
        </p:txBody>
      </p:sp>
      <p:pic>
        <p:nvPicPr>
          <p:cNvPr id="5" name="Picture 4">
            <a:extLst>
              <a:ext uri="{FF2B5EF4-FFF2-40B4-BE49-F238E27FC236}">
                <a16:creationId xmlns:a16="http://schemas.microsoft.com/office/drawing/2014/main" id="{74CEF901-71AF-43F1-B369-FAE21C3822A9}"/>
              </a:ext>
            </a:extLst>
          </p:cNvPr>
          <p:cNvPicPr>
            <a:picLocks noChangeAspect="1"/>
          </p:cNvPicPr>
          <p:nvPr/>
        </p:nvPicPr>
        <p:blipFill>
          <a:blip r:embed="rId2"/>
          <a:stretch>
            <a:fillRect/>
          </a:stretch>
        </p:blipFill>
        <p:spPr>
          <a:xfrm>
            <a:off x="3729759" y="1128745"/>
            <a:ext cx="5450336" cy="3740912"/>
          </a:xfrm>
          <a:prstGeom prst="rect">
            <a:avLst/>
          </a:prstGeom>
        </p:spPr>
      </p:pic>
    </p:spTree>
    <p:extLst>
      <p:ext uri="{BB962C8B-B14F-4D97-AF65-F5344CB8AC3E}">
        <p14:creationId xmlns:p14="http://schemas.microsoft.com/office/powerpoint/2010/main" val="36022345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901B-CDAE-4326-805C-001E8E1C247E}"/>
              </a:ext>
            </a:extLst>
          </p:cNvPr>
          <p:cNvSpPr>
            <a:spLocks noGrp="1"/>
          </p:cNvSpPr>
          <p:nvPr>
            <p:ph type="title"/>
          </p:nvPr>
        </p:nvSpPr>
        <p:spPr/>
        <p:txBody>
          <a:bodyPr/>
          <a:lstStyle/>
          <a:p>
            <a:r>
              <a:rPr lang="en-GB" dirty="0"/>
              <a:t>Test – How goal is achieved?</a:t>
            </a:r>
          </a:p>
        </p:txBody>
      </p:sp>
      <p:sp>
        <p:nvSpPr>
          <p:cNvPr id="3" name="Content Placeholder 2">
            <a:extLst>
              <a:ext uri="{FF2B5EF4-FFF2-40B4-BE49-F238E27FC236}">
                <a16:creationId xmlns:a16="http://schemas.microsoft.com/office/drawing/2014/main" id="{292F14B5-2920-4918-BC2B-1D198745B907}"/>
              </a:ext>
            </a:extLst>
          </p:cNvPr>
          <p:cNvSpPr>
            <a:spLocks noGrp="1"/>
          </p:cNvSpPr>
          <p:nvPr>
            <p:ph idx="1"/>
          </p:nvPr>
        </p:nvSpPr>
        <p:spPr/>
        <p:txBody>
          <a:bodyPr/>
          <a:lstStyle/>
          <a:p>
            <a:r>
              <a:rPr lang="en-GB"/>
              <a:t>REDUCE</a:t>
            </a:r>
          </a:p>
          <a:p>
            <a:pPr lvl="1"/>
            <a:r>
              <a:rPr lang="en-GB"/>
              <a:t>REDUCE- AND</a:t>
            </a:r>
          </a:p>
          <a:p>
            <a:pPr lvl="1"/>
            <a:r>
              <a:rPr lang="en-GB"/>
              <a:t>REDUCE-OR</a:t>
            </a:r>
            <a:endParaRPr lang="en-GB" dirty="0"/>
          </a:p>
        </p:txBody>
      </p:sp>
      <p:pic>
        <p:nvPicPr>
          <p:cNvPr id="5" name="Picture 4">
            <a:extLst>
              <a:ext uri="{FF2B5EF4-FFF2-40B4-BE49-F238E27FC236}">
                <a16:creationId xmlns:a16="http://schemas.microsoft.com/office/drawing/2014/main" id="{4138F8F3-BCDC-4EE2-877F-F380FE6B2153}"/>
              </a:ext>
            </a:extLst>
          </p:cNvPr>
          <p:cNvPicPr>
            <a:picLocks noChangeAspect="1"/>
          </p:cNvPicPr>
          <p:nvPr/>
        </p:nvPicPr>
        <p:blipFill>
          <a:blip r:embed="rId2"/>
          <a:stretch>
            <a:fillRect/>
          </a:stretch>
        </p:blipFill>
        <p:spPr>
          <a:xfrm>
            <a:off x="3272812" y="1115021"/>
            <a:ext cx="3679031" cy="1885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98574A1-3F7F-4ACD-9206-9C18FD63BE60}"/>
              </a:ext>
            </a:extLst>
          </p:cNvPr>
          <p:cNvPicPr>
            <a:picLocks noChangeAspect="1"/>
          </p:cNvPicPr>
          <p:nvPr/>
        </p:nvPicPr>
        <p:blipFill>
          <a:blip r:embed="rId3"/>
          <a:stretch>
            <a:fillRect/>
          </a:stretch>
        </p:blipFill>
        <p:spPr>
          <a:xfrm>
            <a:off x="628650" y="3203972"/>
            <a:ext cx="3693319" cy="1428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7271FD4B-6895-4839-B0A5-0478862A0960}"/>
              </a:ext>
            </a:extLst>
          </p:cNvPr>
          <p:cNvPicPr>
            <a:picLocks noChangeAspect="1"/>
          </p:cNvPicPr>
          <p:nvPr/>
        </p:nvPicPr>
        <p:blipFill>
          <a:blip r:embed="rId4"/>
          <a:stretch>
            <a:fillRect/>
          </a:stretch>
        </p:blipFill>
        <p:spPr>
          <a:xfrm>
            <a:off x="4814887" y="3217069"/>
            <a:ext cx="3700463" cy="1250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63994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8580-8B43-45FF-B98E-AFDF8EF71611}"/>
              </a:ext>
            </a:extLst>
          </p:cNvPr>
          <p:cNvSpPr>
            <a:spLocks noGrp="1"/>
          </p:cNvSpPr>
          <p:nvPr>
            <p:ph type="title"/>
          </p:nvPr>
        </p:nvSpPr>
        <p:spPr>
          <a:xfrm>
            <a:off x="628650" y="417747"/>
            <a:ext cx="7886700" cy="850270"/>
          </a:xfrm>
        </p:spPr>
        <p:txBody>
          <a:bodyPr>
            <a:normAutofit/>
          </a:bodyPr>
          <a:lstStyle/>
          <a:p>
            <a:r>
              <a:rPr lang="en-GB" sz="3900"/>
              <a:t>Introspective Question Answering</a:t>
            </a:r>
          </a:p>
        </p:txBody>
      </p:sp>
      <p:graphicFrame>
        <p:nvGraphicFramePr>
          <p:cNvPr id="5" name="Content Placeholder 2">
            <a:extLst>
              <a:ext uri="{FF2B5EF4-FFF2-40B4-BE49-F238E27FC236}">
                <a16:creationId xmlns:a16="http://schemas.microsoft.com/office/drawing/2014/main" id="{868F10B3-EB28-4525-B97B-90839EE13F92}"/>
              </a:ext>
            </a:extLst>
          </p:cNvPr>
          <p:cNvGraphicFramePr>
            <a:graphicFrameLocks noGrp="1"/>
          </p:cNvGraphicFramePr>
          <p:nvPr>
            <p:ph idx="1"/>
          </p:nvPr>
        </p:nvGraphicFramePr>
        <p:xfrm>
          <a:off x="1574053" y="4089497"/>
          <a:ext cx="1645318" cy="1061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43970F7-84E8-4E0E-A489-3D1202AE899C}"/>
              </a:ext>
            </a:extLst>
          </p:cNvPr>
          <p:cNvSpPr txBox="1"/>
          <p:nvPr/>
        </p:nvSpPr>
        <p:spPr>
          <a:xfrm>
            <a:off x="4793426" y="1155263"/>
            <a:ext cx="3838074" cy="1546577"/>
          </a:xfrm>
          <a:prstGeom prst="rect">
            <a:avLst/>
          </a:prstGeom>
          <a:noFill/>
        </p:spPr>
        <p:txBody>
          <a:bodyPr wrap="square" rtlCol="0">
            <a:spAutoFit/>
          </a:bodyPr>
          <a:lstStyle/>
          <a:p>
            <a:r>
              <a:rPr lang="en-GB" sz="1350" b="1" dirty="0">
                <a:latin typeface="Book Antiqua" panose="02040602050305030304" pitchFamily="18" charset="0"/>
              </a:rPr>
              <a:t>Problem:</a:t>
            </a:r>
            <a:r>
              <a:rPr lang="en-GB" sz="1350" dirty="0">
                <a:latin typeface="Book Antiqua" panose="02040602050305030304" pitchFamily="18" charset="0"/>
              </a:rPr>
              <a:t> PUT BLOCK A ON BLOCK B</a:t>
            </a:r>
          </a:p>
          <a:p>
            <a:r>
              <a:rPr lang="en-GB" sz="1350" b="1" dirty="0">
                <a:latin typeface="Book Antiqua" panose="02040602050305030304" pitchFamily="18" charset="0"/>
              </a:rPr>
              <a:t>Questions:</a:t>
            </a:r>
          </a:p>
          <a:p>
            <a:r>
              <a:rPr lang="en-GB" sz="1350" b="1" dirty="0">
                <a:latin typeface="Book Antiqua" panose="02040602050305030304" pitchFamily="18" charset="0"/>
              </a:rPr>
              <a:t>Q: </a:t>
            </a:r>
            <a:r>
              <a:rPr lang="en-GB" sz="1350" dirty="0">
                <a:latin typeface="Book Antiqua" panose="02040602050305030304" pitchFamily="18" charset="0"/>
              </a:rPr>
              <a:t>How did you clear the top of A?</a:t>
            </a:r>
          </a:p>
          <a:p>
            <a:r>
              <a:rPr lang="en-GB" sz="1350" b="1" dirty="0">
                <a:latin typeface="Book Antiqua" panose="02040602050305030304" pitchFamily="18" charset="0"/>
              </a:rPr>
              <a:t>Ans:</a:t>
            </a:r>
            <a:r>
              <a:rPr lang="en-GB" sz="1350" dirty="0">
                <a:latin typeface="Book Antiqua" panose="02040602050305030304" pitchFamily="18" charset="0"/>
              </a:rPr>
              <a:t> By getting rid of block C</a:t>
            </a:r>
          </a:p>
          <a:p>
            <a:endParaRPr lang="en-GB" sz="1350" dirty="0">
              <a:latin typeface="Book Antiqua" panose="02040602050305030304" pitchFamily="18" charset="0"/>
            </a:endParaRPr>
          </a:p>
          <a:p>
            <a:r>
              <a:rPr lang="en-GB" sz="1350" b="1" dirty="0">
                <a:latin typeface="Book Antiqua" panose="02040602050305030304" pitchFamily="18" charset="0"/>
              </a:rPr>
              <a:t>Q:</a:t>
            </a:r>
            <a:r>
              <a:rPr lang="en-GB" sz="1350" dirty="0">
                <a:latin typeface="Book Antiqua" panose="02040602050305030304" pitchFamily="18" charset="0"/>
              </a:rPr>
              <a:t> Why did you clear the top of A?</a:t>
            </a:r>
          </a:p>
          <a:p>
            <a:r>
              <a:rPr lang="en-GB" sz="1350" b="1" dirty="0">
                <a:latin typeface="Book Antiqua" panose="02040602050305030304" pitchFamily="18" charset="0"/>
              </a:rPr>
              <a:t>Ans:</a:t>
            </a:r>
            <a:r>
              <a:rPr lang="en-GB" sz="1350" dirty="0">
                <a:latin typeface="Book Antiqua" panose="02040602050305030304" pitchFamily="18" charset="0"/>
              </a:rPr>
              <a:t> To grasp block A</a:t>
            </a:r>
          </a:p>
        </p:txBody>
      </p:sp>
      <p:sp>
        <p:nvSpPr>
          <p:cNvPr id="7" name="TextBox 6">
            <a:extLst>
              <a:ext uri="{FF2B5EF4-FFF2-40B4-BE49-F238E27FC236}">
                <a16:creationId xmlns:a16="http://schemas.microsoft.com/office/drawing/2014/main" id="{D00CFBE8-2575-4730-A8F2-3DB19BF27A22}"/>
              </a:ext>
            </a:extLst>
          </p:cNvPr>
          <p:cNvSpPr txBox="1"/>
          <p:nvPr/>
        </p:nvSpPr>
        <p:spPr>
          <a:xfrm>
            <a:off x="4793424" y="2760648"/>
            <a:ext cx="3943350" cy="2169825"/>
          </a:xfrm>
          <a:prstGeom prst="rect">
            <a:avLst/>
          </a:prstGeom>
          <a:noFill/>
        </p:spPr>
        <p:txBody>
          <a:bodyPr wrap="square" rtlCol="0">
            <a:spAutoFit/>
          </a:bodyPr>
          <a:lstStyle/>
          <a:p>
            <a:r>
              <a:rPr lang="en-GB" sz="1350" b="1" dirty="0">
                <a:latin typeface="Book Antiqua" panose="02040602050305030304" pitchFamily="18" charset="0"/>
              </a:rPr>
              <a:t>HOW?</a:t>
            </a:r>
          </a:p>
          <a:p>
            <a:pPr marL="214313" indent="-214313" algn="just">
              <a:buFont typeface="Wingdings" panose="05000000000000000000" pitchFamily="2" charset="2"/>
              <a:buChar char="q"/>
            </a:pPr>
            <a:r>
              <a:rPr lang="en-GB" sz="1350" dirty="0">
                <a:latin typeface="Book Antiqua" panose="02040602050305030304" pitchFamily="18" charset="0"/>
              </a:rPr>
              <a:t>You identify goal involved in AND-OR tree</a:t>
            </a:r>
          </a:p>
          <a:p>
            <a:pPr marL="214313" indent="-214313" algn="just">
              <a:buFont typeface="Wingdings" panose="05000000000000000000" pitchFamily="2" charset="2"/>
              <a:buChar char="q"/>
            </a:pPr>
            <a:r>
              <a:rPr lang="en-GB" sz="1350" dirty="0">
                <a:latin typeface="Book Antiqua" panose="02040602050305030304" pitchFamily="18" charset="0"/>
              </a:rPr>
              <a:t>If goal is an AND goal, report all immediate subgoals. </a:t>
            </a:r>
          </a:p>
          <a:p>
            <a:pPr marL="214313" indent="-214313" algn="just">
              <a:buFont typeface="Wingdings" panose="05000000000000000000" pitchFamily="2" charset="2"/>
              <a:buChar char="q"/>
            </a:pPr>
            <a:r>
              <a:rPr lang="en-GB" sz="1350" dirty="0">
                <a:latin typeface="Book Antiqua" panose="02040602050305030304" pitchFamily="18" charset="0"/>
              </a:rPr>
              <a:t>If goal is an OR goal, report immediate subgoal that was achieved</a:t>
            </a:r>
          </a:p>
          <a:p>
            <a:endParaRPr lang="en-GB" sz="1350" b="1" dirty="0">
              <a:latin typeface="Book Antiqua" panose="02040602050305030304" pitchFamily="18" charset="0"/>
            </a:endParaRPr>
          </a:p>
          <a:p>
            <a:r>
              <a:rPr lang="en-GB" sz="1350" b="1" dirty="0">
                <a:latin typeface="Book Antiqua" panose="02040602050305030304" pitchFamily="18" charset="0"/>
              </a:rPr>
              <a:t>Why?</a:t>
            </a:r>
          </a:p>
          <a:p>
            <a:pPr marL="214313" indent="-214313">
              <a:buFont typeface="Wingdings" panose="05000000000000000000" pitchFamily="2" charset="2"/>
              <a:buChar char="q"/>
            </a:pPr>
            <a:r>
              <a:rPr lang="en-GB" sz="1350" dirty="0">
                <a:latin typeface="Book Antiqua" panose="02040602050305030304" pitchFamily="18" charset="0"/>
              </a:rPr>
              <a:t>Identify the goal and report the immediate super-goal</a:t>
            </a:r>
          </a:p>
        </p:txBody>
      </p:sp>
      <p:pic>
        <p:nvPicPr>
          <p:cNvPr id="6" name="Picture 5">
            <a:extLst>
              <a:ext uri="{FF2B5EF4-FFF2-40B4-BE49-F238E27FC236}">
                <a16:creationId xmlns:a16="http://schemas.microsoft.com/office/drawing/2014/main" id="{4EB5FCE7-2CE7-407E-9B61-67A693F9A006}"/>
              </a:ext>
            </a:extLst>
          </p:cNvPr>
          <p:cNvPicPr>
            <a:picLocks noChangeAspect="1"/>
          </p:cNvPicPr>
          <p:nvPr/>
        </p:nvPicPr>
        <p:blipFill>
          <a:blip r:embed="rId7"/>
          <a:stretch>
            <a:fillRect/>
          </a:stretch>
        </p:blipFill>
        <p:spPr>
          <a:xfrm>
            <a:off x="111429" y="1088238"/>
            <a:ext cx="4570567" cy="3068983"/>
          </a:xfrm>
          <a:prstGeom prst="rect">
            <a:avLst/>
          </a:prstGeom>
        </p:spPr>
      </p:pic>
    </p:spTree>
    <p:extLst>
      <p:ext uri="{BB962C8B-B14F-4D97-AF65-F5344CB8AC3E}">
        <p14:creationId xmlns:p14="http://schemas.microsoft.com/office/powerpoint/2010/main" val="30893069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1982882"/>
            <a:ext cx="7590000" cy="1177736"/>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sym typeface="Lato Light"/>
              </a:rPr>
              <a:t>Optimization Problems</a:t>
            </a:r>
            <a:endParaRPr sz="4000" b="1" dirty="0">
              <a:solidFill>
                <a:srgbClr val="0070C0"/>
              </a:solidFill>
              <a:latin typeface="+mn-lt"/>
              <a:sym typeface="Lato Light"/>
            </a:endParaRPr>
          </a:p>
        </p:txBody>
      </p:sp>
    </p:spTree>
    <p:extLst>
      <p:ext uri="{BB962C8B-B14F-4D97-AF65-F5344CB8AC3E}">
        <p14:creationId xmlns:p14="http://schemas.microsoft.com/office/powerpoint/2010/main" val="3565996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EED4-84AA-EB88-994F-4FDA3255D457}"/>
              </a:ext>
            </a:extLst>
          </p:cNvPr>
          <p:cNvSpPr>
            <a:spLocks noGrp="1"/>
          </p:cNvSpPr>
          <p:nvPr>
            <p:ph type="title"/>
          </p:nvPr>
        </p:nvSpPr>
        <p:spPr/>
        <p:txBody>
          <a:bodyPr>
            <a:normAutofit/>
          </a:bodyPr>
          <a:lstStyle/>
          <a:p>
            <a:r>
              <a:rPr lang="en-US" sz="3000" b="1" dirty="0"/>
              <a:t>Optimizations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CFA1C8-85CB-33E8-11C4-0BE19EC4C5FA}"/>
                  </a:ext>
                </a:extLst>
              </p:cNvPr>
              <p:cNvSpPr>
                <a:spLocks noGrp="1"/>
              </p:cNvSpPr>
              <p:nvPr>
                <p:ph idx="1"/>
              </p:nvPr>
            </p:nvSpPr>
            <p:spPr/>
            <p:txBody>
              <a:bodyPr>
                <a:normAutofit/>
              </a:bodyPr>
              <a:lstStyle/>
              <a:p>
                <a:pPr marL="25695">
                  <a:lnSpc>
                    <a:spcPct val="100000"/>
                  </a:lnSpc>
                  <a:spcBef>
                    <a:spcPts val="94"/>
                  </a:spcBef>
                </a:pPr>
                <a:r>
                  <a:rPr lang="en-US" sz="1800" b="1" dirty="0"/>
                  <a:t>Discrete optimization</a:t>
                </a:r>
                <a:r>
                  <a:rPr lang="en-US" sz="1800" dirty="0"/>
                  <a:t>: find the best discrete object</a:t>
                </a:r>
              </a:p>
              <a:p>
                <a:pPr marL="0" indent="0">
                  <a:lnSpc>
                    <a:spcPct val="100000"/>
                  </a:lnSpc>
                  <a:spcBef>
                    <a:spcPts val="94"/>
                  </a:spcBef>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min</m:t>
                              </m:r>
                            </m:e>
                            <m:lim>
                              <m:r>
                                <a:rPr lang="en-US" sz="1800" i="1">
                                  <a:latin typeface="Cambria Math" panose="02040503050406030204" pitchFamily="18" charset="0"/>
                                </a:rPr>
                                <m:t>𝑝</m:t>
                              </m:r>
                              <m:r>
                                <a:rPr lang="en-US" sz="1800" i="1">
                                  <a:latin typeface="Cambria Math" panose="02040503050406030204" pitchFamily="18" charset="0"/>
                                </a:rPr>
                                <m:t> ∈</m:t>
                              </m:r>
                              <m:r>
                                <a:rPr lang="en-US" sz="1800" i="1">
                                  <a:latin typeface="Cambria Math" panose="02040503050406030204" pitchFamily="18" charset="0"/>
                                </a:rPr>
                                <m:t>𝑃𝑎𝑡h𝑠</m:t>
                              </m:r>
                            </m:lim>
                          </m:limLow>
                        </m:fName>
                        <m:e>
                          <m:r>
                            <a:rPr lang="en-US" sz="1800" i="1">
                              <a:latin typeface="Cambria Math" panose="02040503050406030204" pitchFamily="18" charset="0"/>
                            </a:rPr>
                            <m:t>𝐶𝑜𝑠𝑡</m:t>
                          </m:r>
                          <m:r>
                            <a:rPr lang="en-US" sz="1800" i="1">
                              <a:latin typeface="Cambria Math" panose="02040503050406030204" pitchFamily="18" charset="0"/>
                            </a:rPr>
                            <m:t>(</m:t>
                          </m:r>
                          <m:r>
                            <a:rPr lang="en-US" sz="1800" i="1">
                              <a:latin typeface="Cambria Math" panose="02040503050406030204" pitchFamily="18" charset="0"/>
                            </a:rPr>
                            <m:t>𝑝</m:t>
                          </m:r>
                          <m:r>
                            <a:rPr lang="en-US" sz="1800" i="1">
                              <a:latin typeface="Cambria Math" panose="02040503050406030204" pitchFamily="18" charset="0"/>
                            </a:rPr>
                            <m:t>)</m:t>
                          </m:r>
                        </m:e>
                      </m:func>
                    </m:oMath>
                  </m:oMathPara>
                </a14:m>
                <a:endParaRPr lang="en-US" sz="1800" dirty="0"/>
              </a:p>
              <a:p>
                <a:pPr marL="196840" indent="0">
                  <a:lnSpc>
                    <a:spcPct val="100000"/>
                  </a:lnSpc>
                  <a:buNone/>
                </a:pPr>
                <a:r>
                  <a:rPr lang="en-US" sz="1800" dirty="0"/>
                  <a:t>Algorithmic tool: Dynamic Programming</a:t>
                </a:r>
              </a:p>
              <a:p>
                <a:pPr marL="0" indent="0">
                  <a:lnSpc>
                    <a:spcPct val="100000"/>
                  </a:lnSpc>
                  <a:spcBef>
                    <a:spcPts val="3"/>
                  </a:spcBef>
                  <a:buNone/>
                </a:pPr>
                <a:endParaRPr lang="en-US" sz="1800" dirty="0"/>
              </a:p>
              <a:p>
                <a:pPr marL="25695">
                  <a:lnSpc>
                    <a:spcPct val="100000"/>
                  </a:lnSpc>
                </a:pPr>
                <a:r>
                  <a:rPr lang="en-US" sz="1800" b="1" dirty="0"/>
                  <a:t>Continuous optimization</a:t>
                </a:r>
                <a:r>
                  <a:rPr lang="en-US" sz="1800" dirty="0"/>
                  <a:t>: find the best vector of real numbers</a:t>
                </a: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min</m:t>
                              </m:r>
                            </m:e>
                            <m:lim>
                              <m:r>
                                <a:rPr lang="en-US" sz="1800" i="1">
                                  <a:latin typeface="Cambria Math" panose="02040503050406030204" pitchFamily="18" charset="0"/>
                                </a:rPr>
                                <m:t>𝑤</m:t>
                              </m:r>
                              <m: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i="1">
                                      <a:latin typeface="Cambria Math" panose="02040503050406030204" pitchFamily="18" charset="0"/>
                                    </a:rPr>
                                    <m:t>𝑅</m:t>
                                  </m:r>
                                </m:e>
                                <m:sup>
                                  <m:r>
                                    <a:rPr lang="en-US" sz="1800" i="1">
                                      <a:latin typeface="Cambria Math" panose="02040503050406030204" pitchFamily="18" charset="0"/>
                                    </a:rPr>
                                    <m:t>𝑑</m:t>
                                  </m:r>
                                </m:sup>
                              </m:sSup>
                            </m:lim>
                          </m:limLow>
                        </m:fName>
                        <m:e>
                          <m:r>
                            <a:rPr lang="en-US" sz="1800" i="1">
                              <a:latin typeface="Cambria Math" panose="02040503050406030204" pitchFamily="18" charset="0"/>
                            </a:rPr>
                            <m:t>𝑇𝑟𝑎𝑖𝑛𝑖𝑛𝑔𝐸𝑟𝑟𝑜𝑟</m:t>
                          </m:r>
                          <m:r>
                            <a:rPr lang="en-US" sz="1800" i="1">
                              <a:latin typeface="Cambria Math" panose="02040503050406030204" pitchFamily="18" charset="0"/>
                            </a:rPr>
                            <m:t>(</m:t>
                          </m:r>
                          <m:r>
                            <a:rPr lang="en-US" sz="1800" i="1">
                              <a:latin typeface="Cambria Math" panose="02040503050406030204" pitchFamily="18" charset="0"/>
                            </a:rPr>
                            <m:t>𝑤</m:t>
                          </m:r>
                          <m:r>
                            <a:rPr lang="en-US" sz="1800" i="1">
                              <a:latin typeface="Cambria Math" panose="02040503050406030204" pitchFamily="18" charset="0"/>
                            </a:rPr>
                            <m:t>)</m:t>
                          </m:r>
                        </m:e>
                      </m:func>
                    </m:oMath>
                  </m:oMathPara>
                </a14:m>
                <a:endParaRPr lang="en-US" sz="1800" dirty="0"/>
              </a:p>
              <a:p>
                <a:pPr marL="196840" indent="0">
                  <a:lnSpc>
                    <a:spcPct val="100000"/>
                  </a:lnSpc>
                  <a:buNone/>
                </a:pPr>
                <a:r>
                  <a:rPr lang="en-US" sz="1800" dirty="0"/>
                  <a:t>Algorithmic tool: Gradient Descent</a:t>
                </a:r>
              </a:p>
              <a:p>
                <a:endParaRPr lang="en-US" sz="1800" dirty="0"/>
              </a:p>
            </p:txBody>
          </p:sp>
        </mc:Choice>
        <mc:Fallback xmlns="">
          <p:sp>
            <p:nvSpPr>
              <p:cNvPr id="3" name="Content Placeholder 2">
                <a:extLst>
                  <a:ext uri="{FF2B5EF4-FFF2-40B4-BE49-F238E27FC236}">
                    <a16:creationId xmlns:a16="http://schemas.microsoft.com/office/drawing/2014/main" id="{49CFA1C8-85CB-33E8-11C4-0BE19EC4C5FA}"/>
                  </a:ext>
                </a:extLst>
              </p:cNvPr>
              <p:cNvSpPr>
                <a:spLocks noGrp="1" noRot="1" noChangeAspect="1" noMove="1" noResize="1" noEditPoints="1" noAdjustHandles="1" noChangeArrowheads="1" noChangeShapeType="1" noTextEdit="1"/>
              </p:cNvSpPr>
              <p:nvPr>
                <p:ph idx="1"/>
              </p:nvPr>
            </p:nvSpPr>
            <p:spPr>
              <a:blipFill>
                <a:blip r:embed="rId3"/>
                <a:stretch>
                  <a:fillRect l="-464" t="-935"/>
                </a:stretch>
              </a:blipFill>
            </p:spPr>
            <p:txBody>
              <a:bodyPr/>
              <a:lstStyle/>
              <a:p>
                <a:r>
                  <a:rPr lang="en-US">
                    <a:noFill/>
                  </a:rPr>
                  <a:t> </a:t>
                </a:r>
              </a:p>
            </p:txBody>
          </p:sp>
        </mc:Fallback>
      </mc:AlternateContent>
    </p:spTree>
    <p:extLst>
      <p:ext uri="{BB962C8B-B14F-4D97-AF65-F5344CB8AC3E}">
        <p14:creationId xmlns:p14="http://schemas.microsoft.com/office/powerpoint/2010/main" val="30673437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47371" y="364241"/>
            <a:ext cx="8269109" cy="1273668"/>
          </a:xfrm>
          <a:custGeom>
            <a:avLst/>
            <a:gdLst/>
            <a:ahLst/>
            <a:cxnLst/>
            <a:rect l="l" t="t" r="r" b="b"/>
            <a:pathLst>
              <a:path w="9284970" h="1888489">
                <a:moveTo>
                  <a:pt x="0" y="0"/>
                </a:moveTo>
                <a:lnTo>
                  <a:pt x="0" y="1888269"/>
                </a:lnTo>
                <a:lnTo>
                  <a:pt x="9284633" y="1888269"/>
                </a:lnTo>
                <a:lnTo>
                  <a:pt x="9284633" y="0"/>
                </a:lnTo>
                <a:lnTo>
                  <a:pt x="0" y="0"/>
                </a:lnTo>
                <a:close/>
              </a:path>
            </a:pathLst>
          </a:custGeom>
          <a:ln w="25430">
            <a:solidFill>
              <a:srgbClr val="000000"/>
            </a:solidFill>
          </a:ln>
        </p:spPr>
        <p:txBody>
          <a:bodyPr wrap="square" lIns="0" tIns="0" rIns="0" bIns="0" rtlCol="0"/>
          <a:lstStyle/>
          <a:p>
            <a:endParaRPr sz="1214"/>
          </a:p>
        </p:txBody>
      </p:sp>
      <p:sp>
        <p:nvSpPr>
          <p:cNvPr id="6" name="object 6"/>
          <p:cNvSpPr txBox="1">
            <a:spLocks noGrp="1"/>
          </p:cNvSpPr>
          <p:nvPr>
            <p:ph type="title"/>
          </p:nvPr>
        </p:nvSpPr>
        <p:spPr>
          <a:xfrm>
            <a:off x="726068" y="216512"/>
            <a:ext cx="3504288" cy="273292"/>
          </a:xfrm>
          <a:prstGeom prst="rect">
            <a:avLst/>
          </a:prstGeom>
          <a:solidFill>
            <a:schemeClr val="bg1"/>
          </a:solidFill>
        </p:spPr>
        <p:txBody>
          <a:bodyPr vert="horz" wrap="square" lIns="0" tIns="11992" rIns="0" bIns="0" rtlCol="0" anchor="ctr">
            <a:spAutoFit/>
          </a:bodyPr>
          <a:lstStyle/>
          <a:p>
            <a:pPr marL="8565">
              <a:lnSpc>
                <a:spcPct val="100000"/>
              </a:lnSpc>
              <a:spcBef>
                <a:spcPts val="94"/>
              </a:spcBef>
              <a:tabLst>
                <a:tab pos="1011941" algn="l"/>
              </a:tabLst>
            </a:pPr>
            <a:r>
              <a:rPr sz="1686" b="1" spc="-7" dirty="0">
                <a:solidFill>
                  <a:srgbClr val="0070C0"/>
                </a:solidFill>
                <a:cs typeface="Trebuchet MS"/>
              </a:rPr>
              <a:t>Problem:</a:t>
            </a:r>
            <a:r>
              <a:rPr sz="1686" b="1" dirty="0">
                <a:solidFill>
                  <a:srgbClr val="0070C0"/>
                </a:solidFill>
                <a:cs typeface="Trebuchet MS"/>
              </a:rPr>
              <a:t>	</a:t>
            </a:r>
            <a:r>
              <a:rPr lang="en-US" sz="1686" b="1" dirty="0">
                <a:solidFill>
                  <a:srgbClr val="0070C0"/>
                </a:solidFill>
                <a:cs typeface="Trebuchet MS"/>
              </a:rPr>
              <a:t>C</a:t>
            </a:r>
            <a:r>
              <a:rPr sz="1686" b="1" dirty="0">
                <a:solidFill>
                  <a:srgbClr val="0070C0"/>
                </a:solidFill>
                <a:cs typeface="Trebuchet MS"/>
              </a:rPr>
              <a:t>omputing</a:t>
            </a:r>
            <a:r>
              <a:rPr sz="1686" b="1" spc="-3" dirty="0">
                <a:solidFill>
                  <a:srgbClr val="0070C0"/>
                </a:solidFill>
                <a:cs typeface="Trebuchet MS"/>
              </a:rPr>
              <a:t> </a:t>
            </a:r>
            <a:r>
              <a:rPr lang="en-US" sz="1686" b="1" spc="-3" dirty="0">
                <a:solidFill>
                  <a:srgbClr val="0070C0"/>
                </a:solidFill>
                <a:cs typeface="Trebuchet MS"/>
              </a:rPr>
              <a:t>E</a:t>
            </a:r>
            <a:r>
              <a:rPr sz="1686" b="1" dirty="0">
                <a:solidFill>
                  <a:srgbClr val="0070C0"/>
                </a:solidFill>
                <a:cs typeface="Trebuchet MS"/>
              </a:rPr>
              <a:t>dit </a:t>
            </a:r>
            <a:r>
              <a:rPr lang="en-US" sz="1686" b="1" spc="-24" dirty="0">
                <a:solidFill>
                  <a:srgbClr val="0070C0"/>
                </a:solidFill>
                <a:cs typeface="Trebuchet MS"/>
              </a:rPr>
              <a:t>D</a:t>
            </a:r>
            <a:r>
              <a:rPr sz="1686" b="1" spc="-24" dirty="0">
                <a:solidFill>
                  <a:srgbClr val="0070C0"/>
                </a:solidFill>
                <a:cs typeface="Trebuchet MS"/>
              </a:rPr>
              <a:t>istance</a:t>
            </a:r>
            <a:endParaRPr sz="1686" dirty="0">
              <a:solidFill>
                <a:srgbClr val="0070C0"/>
              </a:solidFill>
              <a:cs typeface="Trebuchet MS"/>
            </a:endParaRPr>
          </a:p>
        </p:txBody>
      </p:sp>
      <p:sp>
        <p:nvSpPr>
          <p:cNvPr id="7" name="object 7"/>
          <p:cNvSpPr txBox="1"/>
          <p:nvPr/>
        </p:nvSpPr>
        <p:spPr>
          <a:xfrm>
            <a:off x="1443578" y="631957"/>
            <a:ext cx="7137714" cy="1106618"/>
          </a:xfrm>
          <a:prstGeom prst="rect">
            <a:avLst/>
          </a:prstGeom>
        </p:spPr>
        <p:txBody>
          <a:bodyPr vert="horz" wrap="square" lIns="0" tIns="37688" rIns="0" bIns="0" rtlCol="0">
            <a:spAutoFit/>
          </a:bodyPr>
          <a:lstStyle/>
          <a:p>
            <a:pPr marL="273220">
              <a:spcBef>
                <a:spcPts val="297"/>
              </a:spcBef>
            </a:pPr>
            <a:r>
              <a:rPr sz="1686" spc="-17" dirty="0">
                <a:solidFill>
                  <a:srgbClr val="0070C0"/>
                </a:solidFill>
                <a:latin typeface="+mj-lt"/>
                <a:cs typeface="Trebuchet MS"/>
              </a:rPr>
              <a:t>Input</a:t>
            </a:r>
            <a:r>
              <a:rPr sz="1686" spc="-17" dirty="0">
                <a:latin typeface="+mj-lt"/>
                <a:cs typeface="Trebuchet MS"/>
              </a:rPr>
              <a:t>:</a:t>
            </a:r>
            <a:r>
              <a:rPr sz="1686" spc="98" dirty="0">
                <a:latin typeface="+mj-lt"/>
                <a:cs typeface="Trebuchet MS"/>
              </a:rPr>
              <a:t> </a:t>
            </a:r>
            <a:r>
              <a:rPr sz="1686" spc="-57" dirty="0">
                <a:latin typeface="+mj-lt"/>
                <a:cs typeface="Trebuchet MS"/>
              </a:rPr>
              <a:t>two </a:t>
            </a:r>
            <a:r>
              <a:rPr sz="1686" spc="-44" dirty="0">
                <a:latin typeface="+mj-lt"/>
                <a:cs typeface="Trebuchet MS"/>
              </a:rPr>
              <a:t>strings,</a:t>
            </a:r>
            <a:r>
              <a:rPr sz="1686" spc="-57" dirty="0">
                <a:latin typeface="+mj-lt"/>
                <a:cs typeface="Trebuchet MS"/>
              </a:rPr>
              <a:t> </a:t>
            </a:r>
            <a:r>
              <a:rPr sz="1686" i="1" spc="115" dirty="0">
                <a:latin typeface="+mj-lt"/>
                <a:cs typeface="Trebuchet MS"/>
              </a:rPr>
              <a:t>s</a:t>
            </a:r>
            <a:r>
              <a:rPr sz="1686" i="1" spc="-54" dirty="0">
                <a:latin typeface="+mj-lt"/>
                <a:cs typeface="Trebuchet MS"/>
              </a:rPr>
              <a:t> </a:t>
            </a:r>
            <a:r>
              <a:rPr sz="1686" dirty="0">
                <a:latin typeface="+mj-lt"/>
                <a:cs typeface="Trebuchet MS"/>
              </a:rPr>
              <a:t>and</a:t>
            </a:r>
            <a:r>
              <a:rPr sz="1686" spc="-54" dirty="0">
                <a:latin typeface="+mj-lt"/>
                <a:cs typeface="Trebuchet MS"/>
              </a:rPr>
              <a:t> </a:t>
            </a:r>
            <a:r>
              <a:rPr sz="1686" i="1" spc="-34" dirty="0">
                <a:latin typeface="+mj-lt"/>
                <a:cs typeface="Trebuchet MS"/>
              </a:rPr>
              <a:t>t</a:t>
            </a:r>
            <a:endParaRPr sz="1686" dirty="0">
              <a:latin typeface="+mj-lt"/>
              <a:cs typeface="Trebuchet MS"/>
            </a:endParaRPr>
          </a:p>
          <a:p>
            <a:pPr marL="273220" marR="3426">
              <a:lnSpc>
                <a:spcPct val="101600"/>
              </a:lnSpc>
              <a:spcBef>
                <a:spcPts val="206"/>
              </a:spcBef>
              <a:tabLst>
                <a:tab pos="1108723" algn="l"/>
              </a:tabLst>
            </a:pPr>
            <a:r>
              <a:rPr sz="1686" spc="-7" dirty="0">
                <a:solidFill>
                  <a:srgbClr val="0070C0"/>
                </a:solidFill>
                <a:latin typeface="+mj-lt"/>
                <a:cs typeface="Trebuchet MS"/>
              </a:rPr>
              <a:t>Output</a:t>
            </a:r>
            <a:r>
              <a:rPr sz="1686" spc="-7" dirty="0">
                <a:latin typeface="+mj-lt"/>
                <a:cs typeface="Trebuchet MS"/>
              </a:rPr>
              <a:t>:</a:t>
            </a:r>
            <a:r>
              <a:rPr sz="1686" dirty="0">
                <a:latin typeface="+mj-lt"/>
                <a:cs typeface="Trebuchet MS"/>
              </a:rPr>
              <a:t>	</a:t>
            </a:r>
            <a:r>
              <a:rPr sz="1686" spc="-20" dirty="0">
                <a:latin typeface="+mj-lt"/>
                <a:cs typeface="Trebuchet MS"/>
              </a:rPr>
              <a:t>minimum</a:t>
            </a:r>
            <a:r>
              <a:rPr sz="1686" spc="-34" dirty="0">
                <a:latin typeface="+mj-lt"/>
                <a:cs typeface="Trebuchet MS"/>
              </a:rPr>
              <a:t> number</a:t>
            </a:r>
            <a:r>
              <a:rPr sz="1686" spc="-30" dirty="0">
                <a:latin typeface="+mj-lt"/>
                <a:cs typeface="Trebuchet MS"/>
              </a:rPr>
              <a:t> </a:t>
            </a:r>
            <a:r>
              <a:rPr sz="1686" dirty="0">
                <a:latin typeface="+mj-lt"/>
                <a:cs typeface="Trebuchet MS"/>
              </a:rPr>
              <a:t>of</a:t>
            </a:r>
            <a:r>
              <a:rPr sz="1686" spc="-30" dirty="0">
                <a:latin typeface="+mj-lt"/>
                <a:cs typeface="Trebuchet MS"/>
              </a:rPr>
              <a:t> </a:t>
            </a:r>
            <a:r>
              <a:rPr sz="1686" spc="-61" dirty="0">
                <a:latin typeface="+mj-lt"/>
                <a:cs typeface="Trebuchet MS"/>
              </a:rPr>
              <a:t>character</a:t>
            </a:r>
            <a:r>
              <a:rPr sz="1686" spc="-30" dirty="0">
                <a:latin typeface="+mj-lt"/>
                <a:cs typeface="Trebuchet MS"/>
              </a:rPr>
              <a:t> </a:t>
            </a:r>
            <a:r>
              <a:rPr sz="1686" spc="-54" dirty="0">
                <a:latin typeface="+mj-lt"/>
                <a:cs typeface="Trebuchet MS"/>
              </a:rPr>
              <a:t>insertions,</a:t>
            </a:r>
            <a:r>
              <a:rPr sz="1686" spc="-17" dirty="0">
                <a:latin typeface="+mj-lt"/>
                <a:cs typeface="Trebuchet MS"/>
              </a:rPr>
              <a:t> </a:t>
            </a:r>
            <a:r>
              <a:rPr sz="1686" spc="-71" dirty="0">
                <a:latin typeface="+mj-lt"/>
                <a:cs typeface="Trebuchet MS"/>
              </a:rPr>
              <a:t>deletions,</a:t>
            </a:r>
            <a:r>
              <a:rPr sz="1686" spc="-13" dirty="0">
                <a:latin typeface="+mj-lt"/>
                <a:cs typeface="Trebuchet MS"/>
              </a:rPr>
              <a:t> </a:t>
            </a:r>
            <a:r>
              <a:rPr sz="1686" spc="-17" dirty="0">
                <a:latin typeface="+mj-lt"/>
                <a:cs typeface="Trebuchet MS"/>
              </a:rPr>
              <a:t>and </a:t>
            </a:r>
            <a:r>
              <a:rPr sz="1686" spc="-44" dirty="0">
                <a:latin typeface="+mj-lt"/>
                <a:cs typeface="Trebuchet MS"/>
              </a:rPr>
              <a:t>substitutions</a:t>
            </a:r>
            <a:r>
              <a:rPr sz="1686" spc="-54" dirty="0">
                <a:latin typeface="+mj-lt"/>
                <a:cs typeface="Trebuchet MS"/>
              </a:rPr>
              <a:t> </a:t>
            </a:r>
            <a:r>
              <a:rPr sz="1686" dirty="0">
                <a:latin typeface="+mj-lt"/>
                <a:cs typeface="Trebuchet MS"/>
              </a:rPr>
              <a:t>it</a:t>
            </a:r>
            <a:r>
              <a:rPr sz="1686" spc="-47" dirty="0">
                <a:latin typeface="+mj-lt"/>
                <a:cs typeface="Trebuchet MS"/>
              </a:rPr>
              <a:t> </a:t>
            </a:r>
            <a:r>
              <a:rPr sz="1686" spc="-51" dirty="0">
                <a:latin typeface="+mj-lt"/>
                <a:cs typeface="Trebuchet MS"/>
              </a:rPr>
              <a:t>takes</a:t>
            </a:r>
            <a:r>
              <a:rPr sz="1686" spc="-54" dirty="0">
                <a:latin typeface="+mj-lt"/>
                <a:cs typeface="Trebuchet MS"/>
              </a:rPr>
              <a:t> </a:t>
            </a:r>
            <a:r>
              <a:rPr sz="1686" dirty="0">
                <a:latin typeface="+mj-lt"/>
                <a:cs typeface="Trebuchet MS"/>
              </a:rPr>
              <a:t>to</a:t>
            </a:r>
            <a:r>
              <a:rPr sz="1686" spc="-51" dirty="0">
                <a:latin typeface="+mj-lt"/>
                <a:cs typeface="Trebuchet MS"/>
              </a:rPr>
              <a:t> </a:t>
            </a:r>
            <a:r>
              <a:rPr sz="1686" spc="-37" dirty="0">
                <a:latin typeface="+mj-lt"/>
                <a:cs typeface="Trebuchet MS"/>
              </a:rPr>
              <a:t>change</a:t>
            </a:r>
            <a:r>
              <a:rPr sz="1686" spc="-51" dirty="0">
                <a:latin typeface="+mj-lt"/>
                <a:cs typeface="Trebuchet MS"/>
              </a:rPr>
              <a:t> </a:t>
            </a:r>
            <a:r>
              <a:rPr sz="1686" i="1" spc="115" dirty="0">
                <a:latin typeface="+mj-lt"/>
                <a:cs typeface="Trebuchet MS"/>
              </a:rPr>
              <a:t>s</a:t>
            </a:r>
            <a:r>
              <a:rPr sz="1686" i="1" spc="-47" dirty="0">
                <a:latin typeface="+mj-lt"/>
                <a:cs typeface="Trebuchet MS"/>
              </a:rPr>
              <a:t> </a:t>
            </a:r>
            <a:r>
              <a:rPr sz="1686" spc="-17" dirty="0">
                <a:latin typeface="+mj-lt"/>
                <a:cs typeface="Trebuchet MS"/>
              </a:rPr>
              <a:t>into</a:t>
            </a:r>
            <a:r>
              <a:rPr sz="1686" spc="-51" dirty="0">
                <a:latin typeface="+mj-lt"/>
                <a:cs typeface="Trebuchet MS"/>
              </a:rPr>
              <a:t> </a:t>
            </a:r>
            <a:r>
              <a:rPr sz="1686" i="1" spc="-34" dirty="0">
                <a:latin typeface="+mj-lt"/>
                <a:cs typeface="Trebuchet MS"/>
              </a:rPr>
              <a:t>t</a:t>
            </a:r>
            <a:endParaRPr sz="1686" dirty="0">
              <a:latin typeface="+mj-lt"/>
              <a:cs typeface="Trebuchet MS"/>
            </a:endParaRPr>
          </a:p>
          <a:p>
            <a:pPr>
              <a:spcBef>
                <a:spcPts val="30"/>
              </a:spcBef>
            </a:pPr>
            <a:endParaRPr sz="1652" dirty="0">
              <a:latin typeface="+mj-lt"/>
              <a:cs typeface="Trebuchet MS"/>
            </a:endParaRPr>
          </a:p>
        </p:txBody>
      </p:sp>
      <p:graphicFrame>
        <p:nvGraphicFramePr>
          <p:cNvPr id="8" name="object 8"/>
          <p:cNvGraphicFramePr>
            <a:graphicFrameLocks noGrp="1"/>
          </p:cNvGraphicFramePr>
          <p:nvPr>
            <p:extLst>
              <p:ext uri="{D42A27DB-BD31-4B8C-83A1-F6EECF244321}">
                <p14:modId xmlns:p14="http://schemas.microsoft.com/office/powerpoint/2010/main" val="3358739803"/>
              </p:ext>
            </p:extLst>
          </p:nvPr>
        </p:nvGraphicFramePr>
        <p:xfrm>
          <a:off x="3241272" y="2503409"/>
          <a:ext cx="2598729" cy="1488437"/>
        </p:xfrm>
        <a:graphic>
          <a:graphicData uri="http://schemas.openxmlformats.org/drawingml/2006/table">
            <a:tbl>
              <a:tblPr firstRow="1" bandRow="1">
                <a:tableStyleId>{2D5ABB26-0587-4C30-8999-92F81FD0307C}</a:tableStyleId>
              </a:tblPr>
              <a:tblGrid>
                <a:gridCol w="1994016">
                  <a:extLst>
                    <a:ext uri="{9D8B030D-6E8A-4147-A177-3AD203B41FA5}">
                      <a16:colId xmlns:a16="http://schemas.microsoft.com/office/drawing/2014/main" val="20000"/>
                    </a:ext>
                  </a:extLst>
                </a:gridCol>
                <a:gridCol w="388867">
                  <a:extLst>
                    <a:ext uri="{9D8B030D-6E8A-4147-A177-3AD203B41FA5}">
                      <a16:colId xmlns:a16="http://schemas.microsoft.com/office/drawing/2014/main" val="20001"/>
                    </a:ext>
                  </a:extLst>
                </a:gridCol>
                <a:gridCol w="215846">
                  <a:extLst>
                    <a:ext uri="{9D8B030D-6E8A-4147-A177-3AD203B41FA5}">
                      <a16:colId xmlns:a16="http://schemas.microsoft.com/office/drawing/2014/main" val="20002"/>
                    </a:ext>
                  </a:extLst>
                </a:gridCol>
              </a:tblGrid>
              <a:tr h="268524">
                <a:tc>
                  <a:txBody>
                    <a:bodyPr/>
                    <a:lstStyle/>
                    <a:p>
                      <a:pPr marL="31750">
                        <a:lnSpc>
                          <a:spcPts val="2505"/>
                        </a:lnSpc>
                      </a:pPr>
                      <a:r>
                        <a:rPr sz="1700" spc="-75" dirty="0">
                          <a:latin typeface="+mj-lt"/>
                          <a:cs typeface="Trebuchet MS"/>
                        </a:rPr>
                        <a:t>”cat”,</a:t>
                      </a:r>
                      <a:r>
                        <a:rPr sz="1700" spc="-100" dirty="0">
                          <a:latin typeface="+mj-lt"/>
                          <a:cs typeface="Trebuchet MS"/>
                        </a:rPr>
                        <a:t> </a:t>
                      </a:r>
                      <a:r>
                        <a:rPr sz="1700" spc="-10" dirty="0">
                          <a:latin typeface="+mj-lt"/>
                          <a:cs typeface="Trebuchet MS"/>
                        </a:rPr>
                        <a:t>”cat”</a:t>
                      </a:r>
                      <a:endParaRPr sz="1700">
                        <a:latin typeface="+mj-lt"/>
                        <a:cs typeface="Trebuchet MS"/>
                      </a:endParaRPr>
                    </a:p>
                  </a:txBody>
                  <a:tcPr marL="0" marR="0" marT="0" marB="0"/>
                </a:tc>
                <a:tc>
                  <a:txBody>
                    <a:bodyPr/>
                    <a:lstStyle/>
                    <a:p>
                      <a:pPr algn="ctr">
                        <a:lnSpc>
                          <a:spcPts val="2505"/>
                        </a:lnSpc>
                      </a:pPr>
                      <a:r>
                        <a:rPr sz="1700" i="1" dirty="0">
                          <a:latin typeface="+mj-lt"/>
                          <a:cs typeface="Meiryo UI"/>
                        </a:rPr>
                        <a:t>⇒</a:t>
                      </a:r>
                      <a:endParaRPr sz="1700">
                        <a:latin typeface="+mj-lt"/>
                        <a:cs typeface="Meiryo UI"/>
                      </a:endParaRPr>
                    </a:p>
                  </a:txBody>
                  <a:tcPr marL="0" marR="0" marT="0" marB="0"/>
                </a:tc>
                <a:tc>
                  <a:txBody>
                    <a:bodyPr/>
                    <a:lstStyle/>
                    <a:p>
                      <a:pPr marR="24130" algn="r">
                        <a:lnSpc>
                          <a:spcPts val="2505"/>
                        </a:lnSpc>
                      </a:pPr>
                      <a:r>
                        <a:rPr sz="1700" dirty="0">
                          <a:latin typeface="+mj-lt"/>
                          <a:cs typeface="Trebuchet MS"/>
                        </a:rPr>
                        <a:t>0</a:t>
                      </a:r>
                    </a:p>
                  </a:txBody>
                  <a:tcPr marL="0" marR="0" marT="0" marB="0"/>
                </a:tc>
                <a:extLst>
                  <a:ext uri="{0D108BD9-81ED-4DB2-BD59-A6C34878D82A}">
                    <a16:rowId xmlns:a16="http://schemas.microsoft.com/office/drawing/2014/main" val="10000"/>
                  </a:ext>
                </a:extLst>
              </a:tr>
              <a:tr h="310922">
                <a:tc>
                  <a:txBody>
                    <a:bodyPr/>
                    <a:lstStyle/>
                    <a:p>
                      <a:pPr marL="31750">
                        <a:lnSpc>
                          <a:spcPct val="100000"/>
                        </a:lnSpc>
                      </a:pPr>
                      <a:r>
                        <a:rPr sz="1700" spc="-75" dirty="0">
                          <a:latin typeface="+mj-lt"/>
                          <a:cs typeface="Trebuchet MS"/>
                        </a:rPr>
                        <a:t>”cat”,</a:t>
                      </a:r>
                      <a:r>
                        <a:rPr sz="1700" spc="-100" dirty="0">
                          <a:latin typeface="+mj-lt"/>
                          <a:cs typeface="Trebuchet MS"/>
                        </a:rPr>
                        <a:t> </a:t>
                      </a:r>
                      <a:r>
                        <a:rPr sz="1700" spc="-10" dirty="0">
                          <a:latin typeface="+mj-lt"/>
                          <a:cs typeface="Trebuchet MS"/>
                        </a:rPr>
                        <a:t>”dog”</a:t>
                      </a:r>
                      <a:endParaRPr sz="1700">
                        <a:latin typeface="+mj-lt"/>
                        <a:cs typeface="Trebuchet MS"/>
                      </a:endParaRPr>
                    </a:p>
                  </a:txBody>
                  <a:tcPr marL="0" marR="0" marT="0" marB="0"/>
                </a:tc>
                <a:tc>
                  <a:txBody>
                    <a:bodyPr/>
                    <a:lstStyle/>
                    <a:p>
                      <a:pPr algn="ctr">
                        <a:lnSpc>
                          <a:spcPct val="100000"/>
                        </a:lnSpc>
                      </a:pPr>
                      <a:r>
                        <a:rPr sz="1700" i="1" dirty="0">
                          <a:latin typeface="+mj-lt"/>
                          <a:cs typeface="Meiryo UI"/>
                        </a:rPr>
                        <a:t>⇒</a:t>
                      </a:r>
                      <a:endParaRPr sz="1700">
                        <a:latin typeface="+mj-lt"/>
                        <a:cs typeface="Meiryo UI"/>
                      </a:endParaRPr>
                    </a:p>
                  </a:txBody>
                  <a:tcPr marL="0" marR="0" marT="0" marB="0"/>
                </a:tc>
                <a:tc>
                  <a:txBody>
                    <a:bodyPr/>
                    <a:lstStyle/>
                    <a:p>
                      <a:pPr marR="24130" algn="r">
                        <a:lnSpc>
                          <a:spcPct val="100000"/>
                        </a:lnSpc>
                      </a:pPr>
                      <a:r>
                        <a:rPr sz="1700" dirty="0">
                          <a:latin typeface="+mj-lt"/>
                          <a:cs typeface="Trebuchet MS"/>
                        </a:rPr>
                        <a:t>3</a:t>
                      </a:r>
                      <a:endParaRPr sz="1700">
                        <a:latin typeface="+mj-lt"/>
                        <a:cs typeface="Trebuchet MS"/>
                      </a:endParaRPr>
                    </a:p>
                  </a:txBody>
                  <a:tcPr marL="0" marR="0" marT="0" marB="0"/>
                </a:tc>
                <a:extLst>
                  <a:ext uri="{0D108BD9-81ED-4DB2-BD59-A6C34878D82A}">
                    <a16:rowId xmlns:a16="http://schemas.microsoft.com/office/drawing/2014/main" val="10001"/>
                  </a:ext>
                </a:extLst>
              </a:tr>
              <a:tr h="310922">
                <a:tc>
                  <a:txBody>
                    <a:bodyPr/>
                    <a:lstStyle/>
                    <a:p>
                      <a:pPr marL="31750">
                        <a:lnSpc>
                          <a:spcPct val="100000"/>
                        </a:lnSpc>
                      </a:pPr>
                      <a:r>
                        <a:rPr sz="1700" spc="-75" dirty="0">
                          <a:latin typeface="+mj-lt"/>
                          <a:cs typeface="Trebuchet MS"/>
                        </a:rPr>
                        <a:t>”cat”,</a:t>
                      </a:r>
                      <a:r>
                        <a:rPr sz="1700" spc="-100" dirty="0">
                          <a:latin typeface="+mj-lt"/>
                          <a:cs typeface="Trebuchet MS"/>
                        </a:rPr>
                        <a:t> </a:t>
                      </a:r>
                      <a:r>
                        <a:rPr sz="1700" spc="-20" dirty="0">
                          <a:latin typeface="+mj-lt"/>
                          <a:cs typeface="Trebuchet MS"/>
                        </a:rPr>
                        <a:t>”at”</a:t>
                      </a:r>
                      <a:endParaRPr sz="1700">
                        <a:latin typeface="+mj-lt"/>
                        <a:cs typeface="Trebuchet MS"/>
                      </a:endParaRPr>
                    </a:p>
                  </a:txBody>
                  <a:tcPr marL="0" marR="0" marT="0" marB="0"/>
                </a:tc>
                <a:tc>
                  <a:txBody>
                    <a:bodyPr/>
                    <a:lstStyle/>
                    <a:p>
                      <a:pPr algn="ctr">
                        <a:lnSpc>
                          <a:spcPct val="100000"/>
                        </a:lnSpc>
                      </a:pPr>
                      <a:r>
                        <a:rPr sz="1700" i="1" dirty="0">
                          <a:latin typeface="+mj-lt"/>
                          <a:cs typeface="Meiryo UI"/>
                        </a:rPr>
                        <a:t>⇒</a:t>
                      </a:r>
                      <a:endParaRPr sz="1700">
                        <a:latin typeface="+mj-lt"/>
                        <a:cs typeface="Meiryo UI"/>
                      </a:endParaRPr>
                    </a:p>
                  </a:txBody>
                  <a:tcPr marL="0" marR="0" marT="0" marB="0"/>
                </a:tc>
                <a:tc>
                  <a:txBody>
                    <a:bodyPr/>
                    <a:lstStyle/>
                    <a:p>
                      <a:pPr marR="24130" algn="r">
                        <a:lnSpc>
                          <a:spcPct val="100000"/>
                        </a:lnSpc>
                      </a:pPr>
                      <a:r>
                        <a:rPr sz="1700" dirty="0">
                          <a:latin typeface="+mj-lt"/>
                          <a:cs typeface="Trebuchet MS"/>
                        </a:rPr>
                        <a:t>1</a:t>
                      </a:r>
                    </a:p>
                  </a:txBody>
                  <a:tcPr marL="0" marR="0" marT="0" marB="0"/>
                </a:tc>
                <a:extLst>
                  <a:ext uri="{0D108BD9-81ED-4DB2-BD59-A6C34878D82A}">
                    <a16:rowId xmlns:a16="http://schemas.microsoft.com/office/drawing/2014/main" val="10002"/>
                  </a:ext>
                </a:extLst>
              </a:tr>
              <a:tr h="310922">
                <a:tc>
                  <a:txBody>
                    <a:bodyPr/>
                    <a:lstStyle/>
                    <a:p>
                      <a:pPr marL="31750">
                        <a:lnSpc>
                          <a:spcPct val="100000"/>
                        </a:lnSpc>
                      </a:pPr>
                      <a:r>
                        <a:rPr sz="1700" spc="-75" dirty="0">
                          <a:latin typeface="+mj-lt"/>
                          <a:cs typeface="Trebuchet MS"/>
                        </a:rPr>
                        <a:t>”cat”,</a:t>
                      </a:r>
                      <a:r>
                        <a:rPr sz="1700" spc="-100" dirty="0">
                          <a:latin typeface="+mj-lt"/>
                          <a:cs typeface="Trebuchet MS"/>
                        </a:rPr>
                        <a:t> </a:t>
                      </a:r>
                      <a:r>
                        <a:rPr sz="1700" spc="-10" dirty="0">
                          <a:latin typeface="+mj-lt"/>
                          <a:cs typeface="Trebuchet MS"/>
                        </a:rPr>
                        <a:t>”cats”</a:t>
                      </a:r>
                      <a:endParaRPr sz="1700" dirty="0">
                        <a:latin typeface="+mj-lt"/>
                        <a:cs typeface="Trebuchet MS"/>
                      </a:endParaRPr>
                    </a:p>
                  </a:txBody>
                  <a:tcPr marL="0" marR="0" marT="0" marB="0"/>
                </a:tc>
                <a:tc>
                  <a:txBody>
                    <a:bodyPr/>
                    <a:lstStyle/>
                    <a:p>
                      <a:pPr algn="ctr">
                        <a:lnSpc>
                          <a:spcPct val="100000"/>
                        </a:lnSpc>
                      </a:pPr>
                      <a:r>
                        <a:rPr sz="1700" i="1" dirty="0">
                          <a:latin typeface="+mj-lt"/>
                          <a:cs typeface="Meiryo UI"/>
                        </a:rPr>
                        <a:t>⇒</a:t>
                      </a:r>
                      <a:endParaRPr sz="1700">
                        <a:latin typeface="+mj-lt"/>
                        <a:cs typeface="Meiryo UI"/>
                      </a:endParaRPr>
                    </a:p>
                  </a:txBody>
                  <a:tcPr marL="0" marR="0" marT="0" marB="0"/>
                </a:tc>
                <a:tc>
                  <a:txBody>
                    <a:bodyPr/>
                    <a:lstStyle/>
                    <a:p>
                      <a:pPr marR="24130" algn="r">
                        <a:lnSpc>
                          <a:spcPct val="100000"/>
                        </a:lnSpc>
                      </a:pPr>
                      <a:r>
                        <a:rPr sz="1700" dirty="0">
                          <a:latin typeface="+mj-lt"/>
                          <a:cs typeface="Trebuchet MS"/>
                        </a:rPr>
                        <a:t>1</a:t>
                      </a:r>
                      <a:endParaRPr sz="1700">
                        <a:latin typeface="+mj-lt"/>
                        <a:cs typeface="Trebuchet MS"/>
                      </a:endParaRPr>
                    </a:p>
                  </a:txBody>
                  <a:tcPr marL="0" marR="0" marT="0" marB="0"/>
                </a:tc>
                <a:extLst>
                  <a:ext uri="{0D108BD9-81ED-4DB2-BD59-A6C34878D82A}">
                    <a16:rowId xmlns:a16="http://schemas.microsoft.com/office/drawing/2014/main" val="10003"/>
                  </a:ext>
                </a:extLst>
              </a:tr>
              <a:tr h="268524">
                <a:tc>
                  <a:txBody>
                    <a:bodyPr/>
                    <a:lstStyle/>
                    <a:p>
                      <a:pPr marL="31750">
                        <a:lnSpc>
                          <a:spcPct val="100000"/>
                        </a:lnSpc>
                      </a:pPr>
                      <a:r>
                        <a:rPr sz="1700" dirty="0">
                          <a:latin typeface="+mj-lt"/>
                          <a:cs typeface="Trebuchet MS"/>
                        </a:rPr>
                        <a:t>”a</a:t>
                      </a:r>
                      <a:r>
                        <a:rPr sz="1700" spc="-100" dirty="0">
                          <a:latin typeface="+mj-lt"/>
                          <a:cs typeface="Trebuchet MS"/>
                        </a:rPr>
                        <a:t> </a:t>
                      </a:r>
                      <a:r>
                        <a:rPr sz="1700" spc="-80" dirty="0">
                          <a:latin typeface="+mj-lt"/>
                          <a:cs typeface="Trebuchet MS"/>
                        </a:rPr>
                        <a:t>cat!”,</a:t>
                      </a:r>
                      <a:r>
                        <a:rPr sz="1700" spc="-90" dirty="0">
                          <a:latin typeface="+mj-lt"/>
                          <a:cs typeface="Trebuchet MS"/>
                        </a:rPr>
                        <a:t> </a:t>
                      </a:r>
                      <a:r>
                        <a:rPr sz="1700" spc="-60" dirty="0">
                          <a:latin typeface="+mj-lt"/>
                          <a:cs typeface="Trebuchet MS"/>
                        </a:rPr>
                        <a:t>”the</a:t>
                      </a:r>
                      <a:r>
                        <a:rPr sz="1700" spc="-95" dirty="0">
                          <a:latin typeface="+mj-lt"/>
                          <a:cs typeface="Trebuchet MS"/>
                        </a:rPr>
                        <a:t> </a:t>
                      </a:r>
                      <a:r>
                        <a:rPr sz="1700" spc="-10" dirty="0">
                          <a:latin typeface="+mj-lt"/>
                          <a:cs typeface="Trebuchet MS"/>
                        </a:rPr>
                        <a:t>cats!”</a:t>
                      </a:r>
                      <a:endParaRPr sz="1700" dirty="0">
                        <a:latin typeface="+mj-lt"/>
                        <a:cs typeface="Trebuchet MS"/>
                      </a:endParaRPr>
                    </a:p>
                  </a:txBody>
                  <a:tcPr marL="0" marR="0" marT="0" marB="0"/>
                </a:tc>
                <a:tc>
                  <a:txBody>
                    <a:bodyPr/>
                    <a:lstStyle/>
                    <a:p>
                      <a:pPr algn="ctr">
                        <a:lnSpc>
                          <a:spcPct val="100000"/>
                        </a:lnSpc>
                      </a:pPr>
                      <a:r>
                        <a:rPr sz="1700" i="1" dirty="0">
                          <a:latin typeface="+mj-lt"/>
                          <a:cs typeface="Meiryo UI"/>
                        </a:rPr>
                        <a:t>⇒</a:t>
                      </a:r>
                      <a:endParaRPr sz="1700">
                        <a:latin typeface="+mj-lt"/>
                        <a:cs typeface="Meiryo UI"/>
                      </a:endParaRPr>
                    </a:p>
                  </a:txBody>
                  <a:tcPr marL="0" marR="0" marT="0" marB="0"/>
                </a:tc>
                <a:tc>
                  <a:txBody>
                    <a:bodyPr/>
                    <a:lstStyle/>
                    <a:p>
                      <a:pPr marR="24130" algn="r">
                        <a:lnSpc>
                          <a:spcPct val="100000"/>
                        </a:lnSpc>
                      </a:pPr>
                      <a:r>
                        <a:rPr sz="1700" dirty="0">
                          <a:latin typeface="+mj-lt"/>
                          <a:cs typeface="Trebuchet MS"/>
                        </a:rPr>
                        <a:t>4</a:t>
                      </a:r>
                    </a:p>
                  </a:txBody>
                  <a:tcPr marL="0" marR="0" marT="0" marB="0"/>
                </a:tc>
                <a:extLst>
                  <a:ext uri="{0D108BD9-81ED-4DB2-BD59-A6C34878D82A}">
                    <a16:rowId xmlns:a16="http://schemas.microsoft.com/office/drawing/2014/main" val="10004"/>
                  </a:ext>
                </a:extLst>
              </a:tr>
            </a:tbl>
          </a:graphicData>
        </a:graphic>
      </p:graphicFrame>
      <p:sp>
        <p:nvSpPr>
          <p:cNvPr id="13" name="TextBox 12">
            <a:extLst>
              <a:ext uri="{FF2B5EF4-FFF2-40B4-BE49-F238E27FC236}">
                <a16:creationId xmlns:a16="http://schemas.microsoft.com/office/drawing/2014/main" id="{6BB5D44E-50A4-5FA7-F70F-932D0F687488}"/>
              </a:ext>
            </a:extLst>
          </p:cNvPr>
          <p:cNvSpPr txBox="1"/>
          <p:nvPr/>
        </p:nvSpPr>
        <p:spPr>
          <a:xfrm>
            <a:off x="4032223" y="2202418"/>
            <a:ext cx="1253210" cy="369332"/>
          </a:xfrm>
          <a:prstGeom prst="rect">
            <a:avLst/>
          </a:prstGeom>
          <a:noFill/>
        </p:spPr>
        <p:txBody>
          <a:bodyPr wrap="square">
            <a:spAutoFit/>
          </a:bodyPr>
          <a:lstStyle/>
          <a:p>
            <a:pPr marL="8565">
              <a:spcBef>
                <a:spcPts val="3"/>
              </a:spcBef>
            </a:pPr>
            <a:r>
              <a:rPr lang="en-US" sz="1800" spc="-7" dirty="0">
                <a:solidFill>
                  <a:srgbClr val="0070C0"/>
                </a:solidFill>
                <a:latin typeface="+mj-lt"/>
                <a:cs typeface="Trebuchet MS"/>
              </a:rPr>
              <a:t>Examples:</a:t>
            </a:r>
            <a:endParaRPr lang="en-US" sz="1800" dirty="0">
              <a:solidFill>
                <a:srgbClr val="0070C0"/>
              </a:solidFill>
              <a:latin typeface="+mj-lt"/>
              <a:cs typeface="Trebuchet MS"/>
            </a:endParaRPr>
          </a:p>
        </p:txBody>
      </p:sp>
      <p:pic>
        <p:nvPicPr>
          <p:cNvPr id="1026" name="Picture 2" descr="Problem, problem solving, solution, solving icon - Download on Iconfinder">
            <a:extLst>
              <a:ext uri="{FF2B5EF4-FFF2-40B4-BE49-F238E27FC236}">
                <a16:creationId xmlns:a16="http://schemas.microsoft.com/office/drawing/2014/main" id="{1A69DB99-2A68-AC46-2AB3-2B9A68F9F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20" y="499852"/>
            <a:ext cx="1016058" cy="1016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C07F-7577-C1D0-5119-DC11220FFFE2}"/>
              </a:ext>
            </a:extLst>
          </p:cNvPr>
          <p:cNvSpPr>
            <a:spLocks noGrp="1"/>
          </p:cNvSpPr>
          <p:nvPr>
            <p:ph type="title"/>
          </p:nvPr>
        </p:nvSpPr>
        <p:spPr>
          <a:xfrm>
            <a:off x="628650" y="273844"/>
            <a:ext cx="7886700" cy="758890"/>
          </a:xfrm>
        </p:spPr>
        <p:txBody>
          <a:bodyPr>
            <a:normAutofit/>
          </a:bodyPr>
          <a:lstStyle/>
          <a:p>
            <a:r>
              <a:rPr lang="en-US" sz="3000" b="1" dirty="0"/>
              <a:t>Solution </a:t>
            </a:r>
          </a:p>
        </p:txBody>
      </p:sp>
      <p:sp>
        <p:nvSpPr>
          <p:cNvPr id="5" name="TextBox 4">
            <a:extLst>
              <a:ext uri="{FF2B5EF4-FFF2-40B4-BE49-F238E27FC236}">
                <a16:creationId xmlns:a16="http://schemas.microsoft.com/office/drawing/2014/main" id="{9B33FDA2-E3F7-20C4-64C6-61049D1014A0}"/>
              </a:ext>
            </a:extLst>
          </p:cNvPr>
          <p:cNvSpPr txBox="1"/>
          <p:nvPr/>
        </p:nvSpPr>
        <p:spPr>
          <a:xfrm>
            <a:off x="628650" y="1032734"/>
            <a:ext cx="4803962" cy="3431709"/>
          </a:xfrm>
          <a:prstGeom prst="rect">
            <a:avLst/>
          </a:prstGeom>
          <a:noFill/>
        </p:spPr>
        <p:txBody>
          <a:bodyPr wrap="square" rtlCol="0">
            <a:spAutoFit/>
          </a:bodyPr>
          <a:lstStyle/>
          <a:p>
            <a:r>
              <a:rPr lang="en-US" sz="1400" dirty="0">
                <a:solidFill>
                  <a:schemeClr val="accent5">
                    <a:lumMod val="75000"/>
                  </a:schemeClr>
                </a:solidFill>
                <a:latin typeface="Cascadia Code" panose="020B0609020000020004" pitchFamily="49" charset="0"/>
                <a:cs typeface="Cascadia Code" panose="020B0609020000020004" pitchFamily="49" charset="0"/>
              </a:rPr>
              <a:t>def</a:t>
            </a:r>
            <a:r>
              <a:rPr lang="en-US" sz="1400" dirty="0">
                <a:latin typeface="Cascadia Code" panose="020B0609020000020004" pitchFamily="49" charset="0"/>
                <a:cs typeface="Cascadia Code" panose="020B0609020000020004" pitchFamily="49" charset="0"/>
              </a:rPr>
              <a:t> </a:t>
            </a:r>
            <a:r>
              <a:rPr lang="en-US" sz="1400" dirty="0">
                <a:solidFill>
                  <a:schemeClr val="accent4">
                    <a:lumMod val="75000"/>
                  </a:schemeClr>
                </a:solidFill>
                <a:latin typeface="Cascadia Code" panose="020B0609020000020004" pitchFamily="49" charset="0"/>
                <a:cs typeface="Cascadia Code" panose="020B0609020000020004" pitchFamily="49" charset="0"/>
              </a:rPr>
              <a:t>distance</a:t>
            </a:r>
            <a:r>
              <a:rPr lang="en-US" sz="1400" dirty="0">
                <a:latin typeface="Cascadia Code" panose="020B0609020000020004" pitchFamily="49" charset="0"/>
                <a:cs typeface="Cascadia Code" panose="020B0609020000020004" pitchFamily="49" charset="0"/>
              </a:rPr>
              <a:t>(</a:t>
            </a:r>
            <a:r>
              <a:rPr lang="en-US" sz="1400" dirty="0" err="1">
                <a:latin typeface="Cascadia Code" panose="020B0609020000020004" pitchFamily="49" charset="0"/>
                <a:cs typeface="Cascadia Code" panose="020B0609020000020004" pitchFamily="49" charset="0"/>
              </a:rPr>
              <a:t>a,b,n,m</a:t>
            </a:r>
            <a:r>
              <a:rPr lang="en-US" sz="1400" dirty="0">
                <a:latin typeface="Cascadia Code" panose="020B0609020000020004" pitchFamily="49" charset="0"/>
                <a:cs typeface="Cascadia Code" panose="020B0609020000020004" pitchFamily="49" charset="0"/>
              </a:rPr>
              <a:t>):</a:t>
            </a:r>
          </a:p>
          <a:p>
            <a:pPr>
              <a:lnSpc>
                <a:spcPct val="150000"/>
              </a:lnSpc>
            </a:pPr>
            <a:r>
              <a:rPr lang="en-US" sz="1400" dirty="0">
                <a:latin typeface="Cascadia Code" panose="020B0609020000020004" pitchFamily="49" charset="0"/>
                <a:cs typeface="Cascadia Code" panose="020B0609020000020004" pitchFamily="49" charset="0"/>
              </a:rPr>
              <a:t>	</a:t>
            </a:r>
            <a:r>
              <a:rPr lang="en-US" sz="1400" dirty="0">
                <a:solidFill>
                  <a:srgbClr val="7030A0"/>
                </a:solidFill>
                <a:latin typeface="Cascadia Code" panose="020B0609020000020004" pitchFamily="49" charset="0"/>
                <a:cs typeface="Cascadia Code" panose="020B0609020000020004" pitchFamily="49" charset="0"/>
              </a:rPr>
              <a:t>if</a:t>
            </a:r>
            <a:r>
              <a:rPr lang="en-US" sz="1400" dirty="0">
                <a:latin typeface="Cascadia Code" panose="020B0609020000020004" pitchFamily="49" charset="0"/>
                <a:cs typeface="Cascadia Code" panose="020B0609020000020004" pitchFamily="49" charset="0"/>
              </a:rPr>
              <a:t> a or b is empty:</a:t>
            </a:r>
          </a:p>
          <a:p>
            <a:pPr>
              <a:lnSpc>
                <a:spcPct val="150000"/>
              </a:lnSpc>
            </a:pPr>
            <a:r>
              <a:rPr lang="en-US" sz="1400" dirty="0">
                <a:latin typeface="Cascadia Code" panose="020B0609020000020004" pitchFamily="49" charset="0"/>
                <a:cs typeface="Cascadia Code" panose="020B0609020000020004" pitchFamily="49" charset="0"/>
              </a:rPr>
              <a:t>		</a:t>
            </a:r>
            <a:r>
              <a:rPr lang="en-US" sz="1400" dirty="0">
                <a:solidFill>
                  <a:schemeClr val="accent6">
                    <a:lumMod val="50000"/>
                  </a:schemeClr>
                </a:solidFill>
                <a:latin typeface="Cascadia Code" panose="020B0609020000020004" pitchFamily="49" charset="0"/>
                <a:cs typeface="Cascadia Code" panose="020B0609020000020004" pitchFamily="49" charset="0"/>
              </a:rPr>
              <a:t>return</a:t>
            </a:r>
            <a:r>
              <a:rPr lang="en-US" sz="1400" dirty="0">
                <a:latin typeface="Cascadia Code" panose="020B0609020000020004" pitchFamily="49" charset="0"/>
                <a:cs typeface="Cascadia Code" panose="020B0609020000020004" pitchFamily="49" charset="0"/>
              </a:rPr>
              <a:t> length of non-empty string</a:t>
            </a:r>
          </a:p>
          <a:p>
            <a:pPr>
              <a:lnSpc>
                <a:spcPct val="150000"/>
              </a:lnSpc>
            </a:pPr>
            <a:r>
              <a:rPr lang="en-US" sz="1400" dirty="0">
                <a:latin typeface="Cascadia Code" panose="020B0609020000020004" pitchFamily="49" charset="0"/>
                <a:cs typeface="Cascadia Code" panose="020B0609020000020004" pitchFamily="49" charset="0"/>
              </a:rPr>
              <a:t>	</a:t>
            </a:r>
            <a:r>
              <a:rPr lang="en-US" sz="1400" dirty="0">
                <a:solidFill>
                  <a:srgbClr val="7030A0"/>
                </a:solidFill>
                <a:latin typeface="Cascadia Code" panose="020B0609020000020004" pitchFamily="49" charset="0"/>
                <a:cs typeface="Cascadia Code" panose="020B0609020000020004" pitchFamily="49" charset="0"/>
              </a:rPr>
              <a:t>else if </a:t>
            </a:r>
            <a:r>
              <a:rPr lang="en-US" sz="1400" dirty="0">
                <a:latin typeface="Cascadia Code" panose="020B0609020000020004" pitchFamily="49" charset="0"/>
                <a:cs typeface="Cascadia Code" panose="020B0609020000020004" pitchFamily="49" charset="0"/>
              </a:rPr>
              <a:t>last character is same:</a:t>
            </a:r>
          </a:p>
          <a:p>
            <a:pPr>
              <a:lnSpc>
                <a:spcPct val="150000"/>
              </a:lnSpc>
            </a:pPr>
            <a:r>
              <a:rPr lang="en-US" sz="1400" dirty="0">
                <a:latin typeface="Cascadia Code" panose="020B0609020000020004" pitchFamily="49" charset="0"/>
                <a:cs typeface="Cascadia Code" panose="020B0609020000020004" pitchFamily="49" charset="0"/>
              </a:rPr>
              <a:t>		</a:t>
            </a:r>
            <a:r>
              <a:rPr lang="en-US" sz="1400" dirty="0">
                <a:solidFill>
                  <a:schemeClr val="accent6">
                    <a:lumMod val="50000"/>
                  </a:schemeClr>
                </a:solidFill>
                <a:latin typeface="Cascadia Code" panose="020B0609020000020004" pitchFamily="49" charset="0"/>
                <a:cs typeface="Cascadia Code" panose="020B0609020000020004" pitchFamily="49" charset="0"/>
              </a:rPr>
              <a:t>return</a:t>
            </a:r>
            <a:r>
              <a:rPr lang="en-US" sz="1400" dirty="0">
                <a:latin typeface="Cascadia Code" panose="020B0609020000020004" pitchFamily="49" charset="0"/>
                <a:cs typeface="Cascadia Code" panose="020B0609020000020004" pitchFamily="49" charset="0"/>
              </a:rPr>
              <a:t> distance(a,b,n-1,m-1)</a:t>
            </a:r>
          </a:p>
          <a:p>
            <a:pPr>
              <a:lnSpc>
                <a:spcPct val="150000"/>
              </a:lnSpc>
            </a:pPr>
            <a:r>
              <a:rPr lang="en-US" sz="1400" dirty="0">
                <a:solidFill>
                  <a:srgbClr val="7030A0"/>
                </a:solidFill>
                <a:latin typeface="Cascadia Code" panose="020B0609020000020004" pitchFamily="49" charset="0"/>
                <a:cs typeface="Cascadia Code" panose="020B0609020000020004" pitchFamily="49" charset="0"/>
              </a:rPr>
              <a:t>	else:</a:t>
            </a:r>
          </a:p>
          <a:p>
            <a:pPr>
              <a:lnSpc>
                <a:spcPct val="150000"/>
              </a:lnSpc>
            </a:pPr>
            <a:r>
              <a:rPr lang="en-US" sz="1400" dirty="0">
                <a:solidFill>
                  <a:srgbClr val="7030A0"/>
                </a:solidFill>
                <a:latin typeface="Cascadia Code" panose="020B0609020000020004" pitchFamily="49" charset="0"/>
                <a:cs typeface="Cascadia Code" panose="020B0609020000020004" pitchFamily="49" charset="0"/>
              </a:rPr>
              <a:t>		</a:t>
            </a:r>
            <a:r>
              <a:rPr lang="en-US" sz="1400" dirty="0">
                <a:latin typeface="Cascadia Code" panose="020B0609020000020004" pitchFamily="49" charset="0"/>
                <a:cs typeface="Cascadia Code" panose="020B0609020000020004" pitchFamily="49" charset="0"/>
              </a:rPr>
              <a:t>find c1 cost of substitution</a:t>
            </a:r>
          </a:p>
          <a:p>
            <a:pPr>
              <a:lnSpc>
                <a:spcPct val="150000"/>
              </a:lnSpc>
            </a:pPr>
            <a:r>
              <a:rPr lang="en-US" sz="1400" dirty="0">
                <a:solidFill>
                  <a:srgbClr val="7030A0"/>
                </a:solidFill>
                <a:latin typeface="Cascadia Code" panose="020B0609020000020004" pitchFamily="49" charset="0"/>
                <a:cs typeface="Cascadia Code" panose="020B0609020000020004" pitchFamily="49" charset="0"/>
              </a:rPr>
              <a:t>		</a:t>
            </a:r>
            <a:r>
              <a:rPr lang="en-US" sz="1400" dirty="0">
                <a:latin typeface="Cascadia Code" panose="020B0609020000020004" pitchFamily="49" charset="0"/>
                <a:cs typeface="Cascadia Code" panose="020B0609020000020004" pitchFamily="49" charset="0"/>
              </a:rPr>
              <a:t>find c2 cost of deletion </a:t>
            </a:r>
          </a:p>
          <a:p>
            <a:pPr>
              <a:lnSpc>
                <a:spcPct val="150000"/>
              </a:lnSpc>
            </a:pPr>
            <a:r>
              <a:rPr lang="en-US" sz="1400" dirty="0">
                <a:solidFill>
                  <a:srgbClr val="7030A0"/>
                </a:solidFill>
                <a:latin typeface="Cascadia Code" panose="020B0609020000020004" pitchFamily="49" charset="0"/>
                <a:cs typeface="Cascadia Code" panose="020B0609020000020004" pitchFamily="49" charset="0"/>
              </a:rPr>
              <a:t>		</a:t>
            </a:r>
            <a:r>
              <a:rPr lang="en-US" sz="1400" dirty="0">
                <a:latin typeface="Cascadia Code" panose="020B0609020000020004" pitchFamily="49" charset="0"/>
                <a:cs typeface="Cascadia Code" panose="020B0609020000020004" pitchFamily="49" charset="0"/>
              </a:rPr>
              <a:t>find c3 cost of addition</a:t>
            </a:r>
          </a:p>
          <a:p>
            <a:pPr>
              <a:lnSpc>
                <a:spcPct val="150000"/>
              </a:lnSpc>
            </a:pPr>
            <a:r>
              <a:rPr lang="en-US" sz="1400" dirty="0">
                <a:solidFill>
                  <a:srgbClr val="7030A0"/>
                </a:solidFill>
                <a:latin typeface="Cascadia Code" panose="020B0609020000020004" pitchFamily="49" charset="0"/>
                <a:cs typeface="Cascadia Code" panose="020B0609020000020004" pitchFamily="49" charset="0"/>
              </a:rPr>
              <a:t>		</a:t>
            </a:r>
            <a:r>
              <a:rPr lang="en-US" sz="1400" dirty="0">
                <a:solidFill>
                  <a:schemeClr val="accent6">
                    <a:lumMod val="50000"/>
                  </a:schemeClr>
                </a:solidFill>
                <a:latin typeface="Cascadia Code" panose="020B0609020000020004" pitchFamily="49" charset="0"/>
                <a:cs typeface="Cascadia Code" panose="020B0609020000020004" pitchFamily="49" charset="0"/>
              </a:rPr>
              <a:t>return</a:t>
            </a:r>
            <a:r>
              <a:rPr lang="en-US" sz="1400" dirty="0">
                <a:solidFill>
                  <a:srgbClr val="7030A0"/>
                </a:solidFill>
                <a:latin typeface="Cascadia Code" panose="020B0609020000020004" pitchFamily="49" charset="0"/>
                <a:cs typeface="Cascadia Code" panose="020B0609020000020004" pitchFamily="49" charset="0"/>
              </a:rPr>
              <a:t> </a:t>
            </a:r>
            <a:r>
              <a:rPr lang="en-US" sz="1400" dirty="0">
                <a:solidFill>
                  <a:schemeClr val="accent4">
                    <a:lumMod val="75000"/>
                  </a:schemeClr>
                </a:solidFill>
                <a:latin typeface="Cascadia Code" panose="020B0609020000020004" pitchFamily="49" charset="0"/>
                <a:cs typeface="Cascadia Code" panose="020B0609020000020004" pitchFamily="49" charset="0"/>
              </a:rPr>
              <a:t>min</a:t>
            </a:r>
            <a:r>
              <a:rPr lang="en-US" sz="1400" dirty="0">
                <a:latin typeface="Cascadia Code" panose="020B0609020000020004" pitchFamily="49" charset="0"/>
                <a:cs typeface="Cascadia Code" panose="020B0609020000020004" pitchFamily="49" charset="0"/>
              </a:rPr>
              <a:t>(c1,c2,c3)</a:t>
            </a:r>
          </a:p>
          <a:p>
            <a:endParaRPr lang="en-US"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3212795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C07F-7577-C1D0-5119-DC11220FFFE2}"/>
              </a:ext>
            </a:extLst>
          </p:cNvPr>
          <p:cNvSpPr>
            <a:spLocks noGrp="1"/>
          </p:cNvSpPr>
          <p:nvPr>
            <p:ph type="title"/>
          </p:nvPr>
        </p:nvSpPr>
        <p:spPr>
          <a:xfrm>
            <a:off x="628650" y="273844"/>
            <a:ext cx="7886700" cy="758890"/>
          </a:xfrm>
        </p:spPr>
        <p:txBody>
          <a:bodyPr>
            <a:normAutofit/>
          </a:bodyPr>
          <a:lstStyle/>
          <a:p>
            <a:r>
              <a:rPr lang="en-US" sz="3000" b="1" dirty="0"/>
              <a:t>Solution </a:t>
            </a:r>
          </a:p>
        </p:txBody>
      </p:sp>
      <p:sp>
        <p:nvSpPr>
          <p:cNvPr id="5" name="TextBox 4">
            <a:extLst>
              <a:ext uri="{FF2B5EF4-FFF2-40B4-BE49-F238E27FC236}">
                <a16:creationId xmlns:a16="http://schemas.microsoft.com/office/drawing/2014/main" id="{9B33FDA2-E3F7-20C4-64C6-61049D1014A0}"/>
              </a:ext>
            </a:extLst>
          </p:cNvPr>
          <p:cNvSpPr txBox="1"/>
          <p:nvPr/>
        </p:nvSpPr>
        <p:spPr>
          <a:xfrm>
            <a:off x="628650" y="1032734"/>
            <a:ext cx="2437279" cy="523220"/>
          </a:xfrm>
          <a:prstGeom prst="rect">
            <a:avLst/>
          </a:prstGeom>
          <a:noFill/>
        </p:spPr>
        <p:txBody>
          <a:bodyPr wrap="square" rtlCol="0">
            <a:spAutoFit/>
          </a:bodyPr>
          <a:lstStyle/>
          <a:p>
            <a:r>
              <a:rPr lang="en-US" sz="1400" dirty="0">
                <a:solidFill>
                  <a:schemeClr val="accent5">
                    <a:lumMod val="75000"/>
                  </a:schemeClr>
                </a:solidFill>
                <a:latin typeface="Cascadia Code" panose="020B0609020000020004" pitchFamily="49" charset="0"/>
                <a:cs typeface="Cascadia Code" panose="020B0609020000020004" pitchFamily="49" charset="0"/>
              </a:rPr>
              <a:t>Example: </a:t>
            </a:r>
          </a:p>
          <a:p>
            <a:r>
              <a:rPr lang="en-US" sz="1400" dirty="0">
                <a:solidFill>
                  <a:schemeClr val="accent4">
                    <a:lumMod val="75000"/>
                  </a:schemeClr>
                </a:solidFill>
                <a:latin typeface="Cascadia Code" panose="020B0609020000020004" pitchFamily="49" charset="0"/>
                <a:cs typeface="Cascadia Code" panose="020B0609020000020004" pitchFamily="49" charset="0"/>
              </a:rPr>
              <a:t>distance</a:t>
            </a:r>
            <a:r>
              <a:rPr lang="en-US" sz="1400" dirty="0">
                <a:solidFill>
                  <a:schemeClr val="accent5">
                    <a:lumMod val="75000"/>
                  </a:schemeClr>
                </a:solidFill>
                <a:latin typeface="Cascadia Code" panose="020B0609020000020004" pitchFamily="49" charset="0"/>
                <a:cs typeface="Cascadia Code" panose="020B0609020000020004" pitchFamily="49" charset="0"/>
              </a:rPr>
              <a:t>(</a:t>
            </a:r>
            <a:r>
              <a:rPr lang="en-US" sz="1400" dirty="0">
                <a:latin typeface="Cascadia Code" panose="020B0609020000020004" pitchFamily="49" charset="0"/>
                <a:cs typeface="Cascadia Code" panose="020B0609020000020004" pitchFamily="49" charset="0"/>
              </a:rPr>
              <a:t>x, </a:t>
            </a:r>
            <a:r>
              <a:rPr lang="en-US" sz="1400" dirty="0" err="1">
                <a:latin typeface="Cascadia Code" panose="020B0609020000020004" pitchFamily="49" charset="0"/>
                <a:cs typeface="Cascadia Code" panose="020B0609020000020004" pitchFamily="49" charset="0"/>
              </a:rPr>
              <a:t>xy</a:t>
            </a:r>
            <a:r>
              <a:rPr lang="en-US" sz="1400" dirty="0">
                <a:latin typeface="Cascadia Code" panose="020B0609020000020004" pitchFamily="49" charset="0"/>
                <a:cs typeface="Cascadia Code" panose="020B0609020000020004" pitchFamily="49" charset="0"/>
              </a:rPr>
              <a:t>, 1, 2</a:t>
            </a:r>
            <a:r>
              <a:rPr lang="en-US" sz="1400" dirty="0">
                <a:solidFill>
                  <a:schemeClr val="accent5">
                    <a:lumMod val="75000"/>
                  </a:schemeClr>
                </a:solidFill>
                <a:latin typeface="Cascadia Code" panose="020B0609020000020004" pitchFamily="49" charset="0"/>
                <a:cs typeface="Cascadia Code" panose="020B0609020000020004" pitchFamily="49" charset="0"/>
              </a:rPr>
              <a:t>)</a:t>
            </a:r>
            <a:endParaRPr lang="en-US" sz="1400" dirty="0">
              <a:latin typeface="Cascadia Code" panose="020B0609020000020004" pitchFamily="49" charset="0"/>
              <a:cs typeface="Cascadia Code" panose="020B0609020000020004" pitchFamily="49" charset="0"/>
            </a:endParaRPr>
          </a:p>
        </p:txBody>
      </p:sp>
      <p:pic>
        <p:nvPicPr>
          <p:cNvPr id="4" name="Picture 3">
            <a:extLst>
              <a:ext uri="{FF2B5EF4-FFF2-40B4-BE49-F238E27FC236}">
                <a16:creationId xmlns:a16="http://schemas.microsoft.com/office/drawing/2014/main" id="{B9376BFD-5E9A-E10B-D097-1864DB829839}"/>
              </a:ext>
            </a:extLst>
          </p:cNvPr>
          <p:cNvPicPr>
            <a:picLocks noChangeAspect="1"/>
          </p:cNvPicPr>
          <p:nvPr/>
        </p:nvPicPr>
        <p:blipFill rotWithShape="1">
          <a:blip r:embed="rId2"/>
          <a:srcRect l="3820" t="8977" r="5830" b="13215"/>
          <a:stretch/>
        </p:blipFill>
        <p:spPr>
          <a:xfrm>
            <a:off x="1908216" y="1125996"/>
            <a:ext cx="5603645" cy="3743660"/>
          </a:xfrm>
          <a:prstGeom prst="rect">
            <a:avLst/>
          </a:prstGeom>
        </p:spPr>
      </p:pic>
    </p:spTree>
    <p:extLst>
      <p:ext uri="{BB962C8B-B14F-4D97-AF65-F5344CB8AC3E}">
        <p14:creationId xmlns:p14="http://schemas.microsoft.com/office/powerpoint/2010/main" val="2736013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34" y="158045"/>
            <a:ext cx="1835391" cy="1024290"/>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kern="1200" dirty="0"/>
              <a:t>AI for Surveillance</a:t>
            </a:r>
            <a:endParaRPr lang="en-US" b="1" kern="1200" dirty="0">
              <a:solidFill>
                <a:schemeClr val="bg1"/>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133" y="158045"/>
            <a:ext cx="1401233" cy="1022497"/>
          </a:xfrm>
          <a:prstGeom prst="rect">
            <a:avLst/>
          </a:prstGeom>
        </p:spPr>
      </p:pic>
      <p:pic>
        <p:nvPicPr>
          <p:cNvPr id="5" name="Picture 4">
            <a:extLst>
              <a:ext uri="{FF2B5EF4-FFF2-40B4-BE49-F238E27FC236}">
                <a16:creationId xmlns:a16="http://schemas.microsoft.com/office/drawing/2014/main" id="{BF7CBD2E-8A56-F7F8-6D0F-1B1A664E4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659" y="158045"/>
            <a:ext cx="5189119" cy="2971903"/>
          </a:xfrm>
          <a:prstGeom prst="rect">
            <a:avLst/>
          </a:prstGeom>
        </p:spPr>
      </p:pic>
    </p:spTree>
    <p:extLst>
      <p:ext uri="{BB962C8B-B14F-4D97-AF65-F5344CB8AC3E}">
        <p14:creationId xmlns:p14="http://schemas.microsoft.com/office/powerpoint/2010/main" val="3021781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47371" y="303951"/>
            <a:ext cx="8269109" cy="1786106"/>
          </a:xfrm>
          <a:custGeom>
            <a:avLst/>
            <a:gdLst/>
            <a:ahLst/>
            <a:cxnLst/>
            <a:rect l="l" t="t" r="r" b="b"/>
            <a:pathLst>
              <a:path w="9284970" h="1888489">
                <a:moveTo>
                  <a:pt x="0" y="0"/>
                </a:moveTo>
                <a:lnTo>
                  <a:pt x="0" y="1888269"/>
                </a:lnTo>
                <a:lnTo>
                  <a:pt x="9284633" y="1888269"/>
                </a:lnTo>
                <a:lnTo>
                  <a:pt x="9284633" y="0"/>
                </a:lnTo>
                <a:lnTo>
                  <a:pt x="0" y="0"/>
                </a:lnTo>
                <a:close/>
              </a:path>
            </a:pathLst>
          </a:custGeom>
          <a:ln w="25430">
            <a:solidFill>
              <a:srgbClr val="000000"/>
            </a:solidFill>
          </a:ln>
        </p:spPr>
        <p:txBody>
          <a:bodyPr wrap="square" lIns="0" tIns="0" rIns="0" bIns="0" rtlCol="0"/>
          <a:lstStyle/>
          <a:p>
            <a:endParaRPr sz="1214"/>
          </a:p>
        </p:txBody>
      </p:sp>
      <p:sp>
        <p:nvSpPr>
          <p:cNvPr id="6" name="object 6"/>
          <p:cNvSpPr txBox="1">
            <a:spLocks noGrp="1"/>
          </p:cNvSpPr>
          <p:nvPr>
            <p:ph type="title"/>
          </p:nvPr>
        </p:nvSpPr>
        <p:spPr>
          <a:xfrm>
            <a:off x="726068" y="217389"/>
            <a:ext cx="4368446" cy="271539"/>
          </a:xfrm>
          <a:prstGeom prst="rect">
            <a:avLst/>
          </a:prstGeom>
          <a:solidFill>
            <a:schemeClr val="bg1"/>
          </a:solidFill>
        </p:spPr>
        <p:txBody>
          <a:bodyPr vert="horz" wrap="square" lIns="0" tIns="11992" rIns="0" bIns="0" rtlCol="0" anchor="ctr">
            <a:spAutoFit/>
          </a:bodyPr>
          <a:lstStyle/>
          <a:p>
            <a:pPr marL="8565">
              <a:lnSpc>
                <a:spcPct val="100000"/>
              </a:lnSpc>
              <a:spcBef>
                <a:spcPts val="94"/>
              </a:spcBef>
              <a:tabLst>
                <a:tab pos="1011941" algn="l"/>
              </a:tabLst>
            </a:pPr>
            <a:r>
              <a:rPr sz="1686" b="1" spc="-7" dirty="0">
                <a:solidFill>
                  <a:srgbClr val="0070C0"/>
                </a:solidFill>
                <a:cs typeface="Trebuchet MS"/>
              </a:rPr>
              <a:t>Problem:</a:t>
            </a:r>
            <a:r>
              <a:rPr sz="1686" b="1" dirty="0">
                <a:solidFill>
                  <a:srgbClr val="0070C0"/>
                </a:solidFill>
                <a:cs typeface="Trebuchet MS"/>
              </a:rPr>
              <a:t>	</a:t>
            </a:r>
            <a:r>
              <a:rPr lang="en-US" sz="1686" b="1" dirty="0">
                <a:solidFill>
                  <a:srgbClr val="0070C0"/>
                </a:solidFill>
                <a:cs typeface="Trebuchet MS"/>
              </a:rPr>
              <a:t>Finding the Least Square Lines</a:t>
            </a:r>
            <a:endParaRPr sz="1686" dirty="0">
              <a:solidFill>
                <a:srgbClr val="0070C0"/>
              </a:solidFill>
              <a:cs typeface="Trebuchet MS"/>
            </a:endParaRPr>
          </a:p>
        </p:txBody>
      </p:sp>
      <mc:AlternateContent xmlns:mc="http://schemas.openxmlformats.org/markup-compatibility/2006" xmlns:a14="http://schemas.microsoft.com/office/drawing/2010/main">
        <mc:Choice Requires="a14">
          <p:sp>
            <p:nvSpPr>
              <p:cNvPr id="7" name="object 7"/>
              <p:cNvSpPr txBox="1"/>
              <p:nvPr/>
            </p:nvSpPr>
            <p:spPr>
              <a:xfrm>
                <a:off x="1443578" y="631957"/>
                <a:ext cx="7137714" cy="1295388"/>
              </a:xfrm>
              <a:prstGeom prst="rect">
                <a:avLst/>
              </a:prstGeom>
            </p:spPr>
            <p:txBody>
              <a:bodyPr vert="horz" wrap="square" lIns="0" tIns="37688" rIns="0" bIns="0" rtlCol="0">
                <a:spAutoFit/>
              </a:bodyPr>
              <a:lstStyle/>
              <a:p>
                <a:pPr marL="34260">
                  <a:spcBef>
                    <a:spcPts val="489"/>
                  </a:spcBef>
                </a:pPr>
                <a:r>
                  <a:rPr lang="en-US" sz="1686" spc="-17" dirty="0">
                    <a:solidFill>
                      <a:srgbClr val="0000A0"/>
                    </a:solidFill>
                    <a:latin typeface="+mj-lt"/>
                    <a:cs typeface="Trebuchet MS"/>
                  </a:rPr>
                  <a:t>    </a:t>
                </a:r>
                <a:r>
                  <a:rPr lang="en-US" sz="1686" spc="-17" dirty="0">
                    <a:solidFill>
                      <a:srgbClr val="0070C0"/>
                    </a:solidFill>
                    <a:latin typeface="+mj-lt"/>
                    <a:cs typeface="Trebuchet MS"/>
                  </a:rPr>
                  <a:t>Input</a:t>
                </a:r>
                <a:r>
                  <a:rPr lang="en-US" sz="1686" spc="-17" dirty="0">
                    <a:latin typeface="+mj-lt"/>
                    <a:cs typeface="Trebuchet MS"/>
                  </a:rPr>
                  <a:t>:</a:t>
                </a:r>
                <a:r>
                  <a:rPr lang="en-US" sz="1686" spc="98" dirty="0">
                    <a:latin typeface="+mj-lt"/>
                    <a:cs typeface="Trebuchet MS"/>
                  </a:rPr>
                  <a:t> </a:t>
                </a:r>
                <a:r>
                  <a:rPr lang="en-US" sz="1686" spc="-30" dirty="0">
                    <a:latin typeface="+mj-lt"/>
                    <a:cs typeface="Trebuchet MS"/>
                  </a:rPr>
                  <a:t>set</a:t>
                </a:r>
                <a:r>
                  <a:rPr lang="en-US" sz="1686" spc="-98" dirty="0">
                    <a:latin typeface="+mj-lt"/>
                    <a:cs typeface="Trebuchet MS"/>
                  </a:rPr>
                  <a:t> </a:t>
                </a:r>
                <a:r>
                  <a:rPr lang="en-US" sz="1686" dirty="0">
                    <a:latin typeface="+mj-lt"/>
                    <a:cs typeface="Trebuchet MS"/>
                  </a:rPr>
                  <a:t>of</a:t>
                </a:r>
                <a:r>
                  <a:rPr lang="en-US" sz="1686" spc="-37" dirty="0">
                    <a:latin typeface="+mj-lt"/>
                    <a:cs typeface="Trebuchet MS"/>
                  </a:rPr>
                  <a:t> </a:t>
                </a:r>
                <a:r>
                  <a:rPr lang="en-US" sz="1686" spc="-30" dirty="0">
                    <a:latin typeface="+mj-lt"/>
                    <a:cs typeface="Trebuchet MS"/>
                  </a:rPr>
                  <a:t>pairs</a:t>
                </a:r>
                <a:r>
                  <a:rPr lang="en-US" sz="1686" spc="-20" dirty="0">
                    <a:latin typeface="+mj-lt"/>
                    <a:cs typeface="Trebuchet MS"/>
                  </a:rPr>
                  <a:t> </a:t>
                </a:r>
                <a:r>
                  <a:rPr lang="en-US" sz="1686" i="1" spc="81" dirty="0">
                    <a:latin typeface="+mj-lt"/>
                    <a:cs typeface="Meiryo UI"/>
                  </a:rPr>
                  <a:t>{</a:t>
                </a:r>
                <a:r>
                  <a:rPr lang="en-US" sz="1686" spc="81" dirty="0">
                    <a:latin typeface="+mj-lt"/>
                    <a:cs typeface="Times New Roman"/>
                  </a:rPr>
                  <a:t>(</a:t>
                </a:r>
                <a:r>
                  <a:rPr lang="en-US" sz="1686" i="1" spc="81" dirty="0">
                    <a:latin typeface="+mj-lt"/>
                    <a:cs typeface="Cambria"/>
                  </a:rPr>
                  <a:t>x</a:t>
                </a:r>
                <a:r>
                  <a:rPr lang="en-US" sz="1770" spc="121" baseline="-12698" dirty="0">
                    <a:latin typeface="+mj-lt"/>
                    <a:cs typeface="Tahoma"/>
                  </a:rPr>
                  <a:t>1</a:t>
                </a:r>
                <a:r>
                  <a:rPr lang="en-US" sz="1686" i="1" spc="81" dirty="0">
                    <a:latin typeface="+mj-lt"/>
                    <a:cs typeface="Cambria"/>
                  </a:rPr>
                  <a:t>,</a:t>
                </a:r>
                <a:r>
                  <a:rPr lang="en-US" sz="1686" i="1" spc="-91" dirty="0">
                    <a:latin typeface="+mj-lt"/>
                    <a:cs typeface="Cambria"/>
                  </a:rPr>
                  <a:t> </a:t>
                </a:r>
                <a:r>
                  <a:rPr lang="en-US" sz="1686" i="1" spc="101" dirty="0">
                    <a:latin typeface="+mj-lt"/>
                    <a:cs typeface="Cambria"/>
                  </a:rPr>
                  <a:t>y</a:t>
                </a:r>
                <a:r>
                  <a:rPr lang="en-US" sz="1770" spc="152" baseline="-12698" dirty="0">
                    <a:latin typeface="+mj-lt"/>
                    <a:cs typeface="Tahoma"/>
                  </a:rPr>
                  <a:t>1</a:t>
                </a:r>
                <a:r>
                  <a:rPr lang="en-US" sz="1686" spc="101" dirty="0">
                    <a:latin typeface="+mj-lt"/>
                    <a:cs typeface="Times New Roman"/>
                  </a:rPr>
                  <a:t>)</a:t>
                </a:r>
                <a:r>
                  <a:rPr lang="en-US" sz="1686" i="1" spc="101" dirty="0">
                    <a:latin typeface="+mj-lt"/>
                    <a:cs typeface="Cambria"/>
                  </a:rPr>
                  <a:t>,</a:t>
                </a:r>
                <a:r>
                  <a:rPr lang="en-US" sz="1686" i="1" spc="-94" dirty="0">
                    <a:latin typeface="+mj-lt"/>
                    <a:cs typeface="Cambria"/>
                  </a:rPr>
                  <a:t> </a:t>
                </a:r>
                <a:r>
                  <a:rPr lang="en-US" sz="1686" i="1" spc="135" dirty="0">
                    <a:latin typeface="+mj-lt"/>
                    <a:cs typeface="Cambria"/>
                  </a:rPr>
                  <a:t>.</a:t>
                </a:r>
                <a:r>
                  <a:rPr lang="en-US" sz="1686" i="1" spc="-91" dirty="0">
                    <a:latin typeface="+mj-lt"/>
                    <a:cs typeface="Cambria"/>
                  </a:rPr>
                  <a:t> </a:t>
                </a:r>
                <a:r>
                  <a:rPr lang="en-US" sz="1686" i="1" spc="135" dirty="0">
                    <a:latin typeface="+mj-lt"/>
                    <a:cs typeface="Cambria"/>
                  </a:rPr>
                  <a:t>.</a:t>
                </a:r>
                <a:r>
                  <a:rPr lang="en-US" sz="1686" i="1" spc="-94" dirty="0">
                    <a:latin typeface="+mj-lt"/>
                    <a:cs typeface="Cambria"/>
                  </a:rPr>
                  <a:t> </a:t>
                </a:r>
                <a:r>
                  <a:rPr lang="en-US" sz="1686" i="1" spc="135" dirty="0">
                    <a:latin typeface="+mj-lt"/>
                    <a:cs typeface="Cambria"/>
                  </a:rPr>
                  <a:t>.</a:t>
                </a:r>
                <a:r>
                  <a:rPr lang="en-US" sz="1686" i="1" spc="-91" dirty="0">
                    <a:latin typeface="+mj-lt"/>
                    <a:cs typeface="Cambria"/>
                  </a:rPr>
                  <a:t> </a:t>
                </a:r>
                <a:r>
                  <a:rPr lang="en-US" sz="1686" i="1" spc="135" dirty="0">
                    <a:latin typeface="+mj-lt"/>
                    <a:cs typeface="Cambria"/>
                  </a:rPr>
                  <a:t>,</a:t>
                </a:r>
                <a:r>
                  <a:rPr lang="en-US" sz="1686" i="1" spc="-94" dirty="0">
                    <a:latin typeface="+mj-lt"/>
                    <a:cs typeface="Cambria"/>
                  </a:rPr>
                  <a:t> </a:t>
                </a:r>
                <a:r>
                  <a:rPr lang="en-US" sz="1686" spc="171" dirty="0">
                    <a:latin typeface="+mj-lt"/>
                    <a:cs typeface="Times New Roman"/>
                  </a:rPr>
                  <a:t>(</a:t>
                </a:r>
                <a:r>
                  <a:rPr lang="en-US" sz="1686" i="1" spc="171" dirty="0" err="1">
                    <a:latin typeface="+mj-lt"/>
                    <a:cs typeface="Cambria"/>
                  </a:rPr>
                  <a:t>x</a:t>
                </a:r>
                <a:r>
                  <a:rPr lang="en-US" sz="1770" i="1" spc="258" baseline="-12698" dirty="0" err="1">
                    <a:latin typeface="+mj-lt"/>
                    <a:cs typeface="Georgia"/>
                  </a:rPr>
                  <a:t>n</a:t>
                </a:r>
                <a:r>
                  <a:rPr lang="en-US" sz="1686" i="1" spc="171" dirty="0">
                    <a:latin typeface="+mj-lt"/>
                    <a:cs typeface="Cambria"/>
                  </a:rPr>
                  <a:t>,</a:t>
                </a:r>
                <a:r>
                  <a:rPr lang="en-US" sz="1686" i="1" spc="-94" dirty="0">
                    <a:latin typeface="+mj-lt"/>
                    <a:cs typeface="Cambria"/>
                  </a:rPr>
                  <a:t> </a:t>
                </a:r>
                <a:r>
                  <a:rPr lang="en-US" sz="1686" i="1" spc="40" dirty="0" err="1">
                    <a:latin typeface="+mj-lt"/>
                    <a:cs typeface="Cambria"/>
                  </a:rPr>
                  <a:t>y</a:t>
                </a:r>
                <a:r>
                  <a:rPr lang="en-US" sz="1770" i="1" spc="60" baseline="-12698" dirty="0" err="1">
                    <a:latin typeface="+mj-lt"/>
                    <a:cs typeface="Georgia"/>
                  </a:rPr>
                  <a:t>n</a:t>
                </a:r>
                <a:r>
                  <a:rPr lang="en-US" sz="1686" spc="40" dirty="0">
                    <a:latin typeface="+mj-lt"/>
                    <a:cs typeface="Times New Roman"/>
                  </a:rPr>
                  <a:t>)</a:t>
                </a:r>
                <a:r>
                  <a:rPr lang="en-US" sz="1686" i="1" spc="40" dirty="0">
                    <a:latin typeface="+mj-lt"/>
                    <a:cs typeface="Meiryo UI"/>
                  </a:rPr>
                  <a:t>}</a:t>
                </a:r>
                <a:endParaRPr lang="en-US" sz="1686" dirty="0">
                  <a:latin typeface="+mj-lt"/>
                  <a:cs typeface="Meiryo UI"/>
                </a:endParaRPr>
              </a:p>
              <a:p>
                <a:pPr marL="273220" marR="3426">
                  <a:lnSpc>
                    <a:spcPct val="101600"/>
                  </a:lnSpc>
                  <a:spcBef>
                    <a:spcPts val="206"/>
                  </a:spcBef>
                  <a:tabLst>
                    <a:tab pos="1108723" algn="l"/>
                  </a:tabLst>
                </a:pPr>
                <a:r>
                  <a:rPr lang="en-US" sz="1686" spc="-7" dirty="0">
                    <a:solidFill>
                      <a:srgbClr val="0070C0"/>
                    </a:solidFill>
                    <a:latin typeface="+mj-lt"/>
                    <a:cs typeface="Trebuchet MS"/>
                  </a:rPr>
                  <a:t>Output</a:t>
                </a:r>
                <a:r>
                  <a:rPr lang="en-US" sz="1686" spc="-7" dirty="0">
                    <a:latin typeface="+mj-lt"/>
                    <a:cs typeface="Trebuchet MS"/>
                  </a:rPr>
                  <a:t>:</a:t>
                </a:r>
                <a:r>
                  <a:rPr lang="en-US" sz="1686" dirty="0">
                    <a:latin typeface="+mj-lt"/>
                    <a:cs typeface="Trebuchet MS"/>
                  </a:rPr>
                  <a:t>	</a:t>
                </a:r>
                <a:r>
                  <a:rPr lang="en-US" sz="1686" i="1" dirty="0">
                    <a:latin typeface="+mj-lt"/>
                    <a:cs typeface="Cambria"/>
                  </a:rPr>
                  <a:t> </a:t>
                </a:r>
                <a14:m>
                  <m:oMath xmlns:m="http://schemas.openxmlformats.org/officeDocument/2006/math">
                    <m:r>
                      <a:rPr lang="en-US" sz="1686" b="0" i="1" dirty="0" smtClean="0">
                        <a:latin typeface="Cambria Math" panose="02040503050406030204" pitchFamily="18" charset="0"/>
                        <a:cs typeface="Cambria"/>
                      </a:rPr>
                      <m:t>𝑤</m:t>
                    </m:r>
                    <m:r>
                      <a:rPr lang="en-US" sz="1686" b="0" i="1" dirty="0" smtClean="0">
                        <a:latin typeface="Cambria Math" panose="02040503050406030204" pitchFamily="18" charset="0"/>
                        <a:ea typeface="Cambria Math" panose="02040503050406030204" pitchFamily="18" charset="0"/>
                        <a:cs typeface="Cambria"/>
                      </a:rPr>
                      <m:t>∈</m:t>
                    </m:r>
                    <m:r>
                      <a:rPr lang="en-US" sz="1686" b="0" i="1" dirty="0" smtClean="0">
                        <a:latin typeface="Cambria Math" panose="02040503050406030204" pitchFamily="18" charset="0"/>
                        <a:ea typeface="Cambria Math" panose="02040503050406030204" pitchFamily="18" charset="0"/>
                        <a:cs typeface="Cambria"/>
                      </a:rPr>
                      <m:t>𝑅</m:t>
                    </m:r>
                    <m:r>
                      <a:rPr lang="en-US" sz="1686" b="0" i="1" dirty="0" smtClean="0">
                        <a:latin typeface="Cambria Math" panose="02040503050406030204" pitchFamily="18" charset="0"/>
                        <a:ea typeface="Cambria Math" panose="02040503050406030204" pitchFamily="18" charset="0"/>
                        <a:cs typeface="Cambria"/>
                      </a:rPr>
                      <m:t> </m:t>
                    </m:r>
                  </m:oMath>
                </a14:m>
                <a:r>
                  <a:rPr lang="en-US" sz="1686" spc="-13" dirty="0">
                    <a:latin typeface="+mj-lt"/>
                    <a:cs typeface="Trebuchet MS"/>
                  </a:rPr>
                  <a:t>that </a:t>
                </a:r>
                <a:r>
                  <a:rPr lang="en-US" sz="1686" spc="-57" dirty="0">
                    <a:latin typeface="+mj-lt"/>
                    <a:cs typeface="Trebuchet MS"/>
                  </a:rPr>
                  <a:t>minimizes</a:t>
                </a:r>
                <a:r>
                  <a:rPr lang="en-US" sz="1686" spc="-13" dirty="0">
                    <a:latin typeface="+mj-lt"/>
                    <a:cs typeface="Trebuchet MS"/>
                  </a:rPr>
                  <a:t> </a:t>
                </a:r>
                <a:r>
                  <a:rPr lang="en-US" sz="1686" spc="-34" dirty="0">
                    <a:latin typeface="+mj-lt"/>
                    <a:cs typeface="Trebuchet MS"/>
                  </a:rPr>
                  <a:t>the</a:t>
                </a:r>
                <a:r>
                  <a:rPr lang="en-US" sz="1686" spc="-13" dirty="0">
                    <a:latin typeface="+mj-lt"/>
                    <a:cs typeface="Trebuchet MS"/>
                  </a:rPr>
                  <a:t> </a:t>
                </a:r>
                <a:r>
                  <a:rPr lang="en-US" sz="1686" spc="-64" dirty="0">
                    <a:latin typeface="+mj-lt"/>
                    <a:cs typeface="Trebuchet MS"/>
                  </a:rPr>
                  <a:t>squared</a:t>
                </a:r>
                <a:r>
                  <a:rPr lang="en-US" sz="1686" spc="-10" dirty="0">
                    <a:latin typeface="+mj-lt"/>
                    <a:cs typeface="Trebuchet MS"/>
                  </a:rPr>
                  <a:t> </a:t>
                </a:r>
                <a:r>
                  <a:rPr lang="en-US" sz="1686" spc="-54" dirty="0">
                    <a:latin typeface="+mj-lt"/>
                    <a:cs typeface="Trebuchet MS"/>
                  </a:rPr>
                  <a:t>error</a:t>
                </a:r>
              </a:p>
              <a:p>
                <a:pPr marL="273220" marR="3426">
                  <a:lnSpc>
                    <a:spcPct val="101600"/>
                  </a:lnSpc>
                  <a:spcBef>
                    <a:spcPts val="206"/>
                  </a:spcBef>
                  <a:tabLst>
                    <a:tab pos="1108723" algn="l"/>
                  </a:tabLst>
                </a:pPr>
                <a14:m>
                  <m:oMathPara xmlns:m="http://schemas.openxmlformats.org/officeDocument/2006/math">
                    <m:oMathParaPr>
                      <m:jc m:val="centerGroup"/>
                    </m:oMathParaPr>
                    <m:oMath xmlns:m="http://schemas.openxmlformats.org/officeDocument/2006/math">
                      <m:r>
                        <a:rPr lang="en-US" sz="1652" b="0" i="1" smtClean="0">
                          <a:latin typeface="Cambria Math" panose="02040503050406030204" pitchFamily="18" charset="0"/>
                          <a:cs typeface="Trebuchet MS"/>
                        </a:rPr>
                        <m:t>𝐹</m:t>
                      </m:r>
                      <m:d>
                        <m:dPr>
                          <m:ctrlPr>
                            <a:rPr lang="en-US" sz="1652" b="0" i="1" smtClean="0">
                              <a:latin typeface="Cambria Math" panose="02040503050406030204" pitchFamily="18" charset="0"/>
                              <a:cs typeface="Trebuchet MS"/>
                            </a:rPr>
                          </m:ctrlPr>
                        </m:dPr>
                        <m:e>
                          <m:r>
                            <a:rPr lang="en-US" sz="1652" b="0" i="1" smtClean="0">
                              <a:latin typeface="Cambria Math" panose="02040503050406030204" pitchFamily="18" charset="0"/>
                              <a:cs typeface="Trebuchet MS"/>
                            </a:rPr>
                            <m:t>𝑤</m:t>
                          </m:r>
                        </m:e>
                      </m:d>
                      <m:r>
                        <a:rPr lang="en-US" sz="1652" b="0" i="1" smtClean="0">
                          <a:latin typeface="Cambria Math" panose="02040503050406030204" pitchFamily="18" charset="0"/>
                          <a:cs typeface="Trebuchet MS"/>
                        </a:rPr>
                        <m:t>=  </m:t>
                      </m:r>
                      <m:nary>
                        <m:naryPr>
                          <m:chr m:val="∑"/>
                          <m:ctrlPr>
                            <a:rPr lang="en-US" sz="1652" b="0" i="1" smtClean="0">
                              <a:latin typeface="Cambria Math" panose="02040503050406030204" pitchFamily="18" charset="0"/>
                            </a:rPr>
                          </m:ctrlPr>
                        </m:naryPr>
                        <m:sub>
                          <m:r>
                            <m:rPr>
                              <m:brk m:alnAt="23"/>
                            </m:rPr>
                            <a:rPr lang="en-US" sz="1652" b="0" i="1" smtClean="0">
                              <a:latin typeface="Cambria Math" panose="02040503050406030204" pitchFamily="18" charset="0"/>
                            </a:rPr>
                            <m:t>𝑖</m:t>
                          </m:r>
                          <m:r>
                            <a:rPr lang="en-US" sz="1652" b="0" i="1" smtClean="0">
                              <a:latin typeface="Cambria Math" panose="02040503050406030204" pitchFamily="18" charset="0"/>
                            </a:rPr>
                            <m:t>=1</m:t>
                          </m:r>
                        </m:sub>
                        <m:sup>
                          <m:r>
                            <a:rPr lang="en-US" sz="1652" b="0" i="1" smtClean="0">
                              <a:latin typeface="Cambria Math" panose="02040503050406030204" pitchFamily="18" charset="0"/>
                            </a:rPr>
                            <m:t>𝑛</m:t>
                          </m:r>
                        </m:sup>
                        <m:e>
                          <m:sSup>
                            <m:sSupPr>
                              <m:ctrlPr>
                                <a:rPr lang="en-US" sz="1652" b="0" i="1" smtClean="0">
                                  <a:latin typeface="Cambria Math" panose="02040503050406030204" pitchFamily="18" charset="0"/>
                                </a:rPr>
                              </m:ctrlPr>
                            </m:sSupPr>
                            <m:e>
                              <m:d>
                                <m:dPr>
                                  <m:ctrlPr>
                                    <a:rPr lang="en-US" sz="1652" b="0" i="1" smtClean="0">
                                      <a:latin typeface="Cambria Math" panose="02040503050406030204" pitchFamily="18" charset="0"/>
                                    </a:rPr>
                                  </m:ctrlPr>
                                </m:dPr>
                                <m:e>
                                  <m:sSub>
                                    <m:sSubPr>
                                      <m:ctrlPr>
                                        <a:rPr lang="en-US" sz="1652" b="0" i="1" smtClean="0">
                                          <a:latin typeface="Cambria Math" panose="02040503050406030204" pitchFamily="18" charset="0"/>
                                        </a:rPr>
                                      </m:ctrlPr>
                                    </m:sSubPr>
                                    <m:e>
                                      <m:r>
                                        <a:rPr lang="en-US" sz="1652" b="0" i="1" smtClean="0">
                                          <a:latin typeface="Cambria Math" panose="02040503050406030204" pitchFamily="18" charset="0"/>
                                        </a:rPr>
                                        <m:t>𝑥</m:t>
                                      </m:r>
                                    </m:e>
                                    <m:sub>
                                      <m:r>
                                        <a:rPr lang="en-US" sz="1652" b="0" i="1" smtClean="0">
                                          <a:latin typeface="Cambria Math" panose="02040503050406030204" pitchFamily="18" charset="0"/>
                                        </a:rPr>
                                        <m:t>𝑖</m:t>
                                      </m:r>
                                    </m:sub>
                                  </m:sSub>
                                  <m:r>
                                    <a:rPr lang="en-US" sz="1652" b="0" i="1" smtClean="0">
                                      <a:latin typeface="Cambria Math" panose="02040503050406030204" pitchFamily="18" charset="0"/>
                                    </a:rPr>
                                    <m:t>𝑤</m:t>
                                  </m:r>
                                  <m:r>
                                    <a:rPr lang="en-US" sz="1652" b="0" i="1" smtClean="0">
                                      <a:latin typeface="Cambria Math" panose="02040503050406030204" pitchFamily="18" charset="0"/>
                                    </a:rPr>
                                    <m:t> −</m:t>
                                  </m:r>
                                  <m:sSub>
                                    <m:sSubPr>
                                      <m:ctrlPr>
                                        <a:rPr lang="en-US" sz="1652" b="0" i="1" smtClean="0">
                                          <a:latin typeface="Cambria Math" panose="02040503050406030204" pitchFamily="18" charset="0"/>
                                        </a:rPr>
                                      </m:ctrlPr>
                                    </m:sSubPr>
                                    <m:e>
                                      <m:r>
                                        <a:rPr lang="en-US" sz="1652" b="0" i="1" smtClean="0">
                                          <a:latin typeface="Cambria Math" panose="02040503050406030204" pitchFamily="18" charset="0"/>
                                        </a:rPr>
                                        <m:t>𝑦</m:t>
                                      </m:r>
                                    </m:e>
                                    <m:sub>
                                      <m:r>
                                        <a:rPr lang="en-US" sz="1652" b="0" i="1" smtClean="0">
                                          <a:latin typeface="Cambria Math" panose="02040503050406030204" pitchFamily="18" charset="0"/>
                                        </a:rPr>
                                        <m:t>𝑖</m:t>
                                      </m:r>
                                    </m:sub>
                                  </m:sSub>
                                </m:e>
                              </m:d>
                            </m:e>
                            <m:sup>
                              <m:r>
                                <a:rPr lang="en-US" sz="1652" b="0" i="1" smtClean="0">
                                  <a:latin typeface="Cambria Math" panose="02040503050406030204" pitchFamily="18" charset="0"/>
                                </a:rPr>
                                <m:t>2</m:t>
                              </m:r>
                            </m:sup>
                          </m:sSup>
                        </m:e>
                      </m:nary>
                    </m:oMath>
                  </m:oMathPara>
                </a14:m>
                <a:endParaRPr sz="1652" dirty="0">
                  <a:latin typeface="+mj-lt"/>
                  <a:cs typeface="Trebuchet MS"/>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443578" y="631957"/>
                <a:ext cx="7137714" cy="1295388"/>
              </a:xfrm>
              <a:prstGeom prst="rect">
                <a:avLst/>
              </a:prstGeom>
              <a:blipFill>
                <a:blip r:embed="rId3"/>
                <a:stretch>
                  <a:fillRect t="-235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BB5D44E-50A4-5FA7-F70F-932D0F687488}"/>
              </a:ext>
            </a:extLst>
          </p:cNvPr>
          <p:cNvSpPr txBox="1"/>
          <p:nvPr/>
        </p:nvSpPr>
        <p:spPr>
          <a:xfrm>
            <a:off x="4132707" y="2684112"/>
            <a:ext cx="1253210" cy="369332"/>
          </a:xfrm>
          <a:prstGeom prst="rect">
            <a:avLst/>
          </a:prstGeom>
          <a:noFill/>
        </p:spPr>
        <p:txBody>
          <a:bodyPr wrap="square">
            <a:spAutoFit/>
          </a:bodyPr>
          <a:lstStyle/>
          <a:p>
            <a:pPr marL="8565">
              <a:spcBef>
                <a:spcPts val="3"/>
              </a:spcBef>
            </a:pPr>
            <a:r>
              <a:rPr lang="en-US" sz="1800" spc="-7" dirty="0">
                <a:solidFill>
                  <a:srgbClr val="0070C0"/>
                </a:solidFill>
                <a:latin typeface="Trebuchet MS"/>
                <a:cs typeface="Trebuchet MS"/>
              </a:rPr>
              <a:t>Examples:</a:t>
            </a:r>
            <a:endParaRPr lang="en-US" sz="1800" dirty="0">
              <a:solidFill>
                <a:srgbClr val="0070C0"/>
              </a:solidFill>
              <a:latin typeface="Trebuchet MS"/>
              <a:cs typeface="Trebuchet MS"/>
            </a:endParaRPr>
          </a:p>
        </p:txBody>
      </p:sp>
      <p:pic>
        <p:nvPicPr>
          <p:cNvPr id="1026" name="Picture 2" descr="Problem, problem solving, solution, solving icon - Download on Iconfinder">
            <a:extLst>
              <a:ext uri="{FF2B5EF4-FFF2-40B4-BE49-F238E27FC236}">
                <a16:creationId xmlns:a16="http://schemas.microsoft.com/office/drawing/2014/main" id="{1A69DB99-2A68-AC46-2AB3-2B9A68F9F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20" y="499852"/>
            <a:ext cx="1016058" cy="10160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11">
            <a:extLst>
              <a:ext uri="{FF2B5EF4-FFF2-40B4-BE49-F238E27FC236}">
                <a16:creationId xmlns:a16="http://schemas.microsoft.com/office/drawing/2014/main" id="{8E79DD51-C04C-CA35-72D4-D4B9DF8E811A}"/>
              </a:ext>
            </a:extLst>
          </p:cNvPr>
          <p:cNvGraphicFramePr>
            <a:graphicFrameLocks noGrp="1"/>
          </p:cNvGraphicFramePr>
          <p:nvPr>
            <p:extLst>
              <p:ext uri="{D42A27DB-BD31-4B8C-83A1-F6EECF244321}">
                <p14:modId xmlns:p14="http://schemas.microsoft.com/office/powerpoint/2010/main" val="1921310059"/>
              </p:ext>
            </p:extLst>
          </p:nvPr>
        </p:nvGraphicFramePr>
        <p:xfrm>
          <a:off x="3675690" y="3165805"/>
          <a:ext cx="1993587" cy="613410"/>
        </p:xfrm>
        <a:graphic>
          <a:graphicData uri="http://schemas.openxmlformats.org/drawingml/2006/table">
            <a:tbl>
              <a:tblPr firstRow="1" bandRow="1">
                <a:tableStyleId>{2D5ABB26-0587-4C30-8999-92F81FD0307C}</a:tableStyleId>
              </a:tblPr>
              <a:tblGrid>
                <a:gridCol w="1388017">
                  <a:extLst>
                    <a:ext uri="{9D8B030D-6E8A-4147-A177-3AD203B41FA5}">
                      <a16:colId xmlns:a16="http://schemas.microsoft.com/office/drawing/2014/main" val="20000"/>
                    </a:ext>
                  </a:extLst>
                </a:gridCol>
                <a:gridCol w="389295">
                  <a:extLst>
                    <a:ext uri="{9D8B030D-6E8A-4147-A177-3AD203B41FA5}">
                      <a16:colId xmlns:a16="http://schemas.microsoft.com/office/drawing/2014/main" val="20001"/>
                    </a:ext>
                  </a:extLst>
                </a:gridCol>
                <a:gridCol w="216275">
                  <a:extLst>
                    <a:ext uri="{9D8B030D-6E8A-4147-A177-3AD203B41FA5}">
                      <a16:colId xmlns:a16="http://schemas.microsoft.com/office/drawing/2014/main" val="20002"/>
                    </a:ext>
                  </a:extLst>
                </a:gridCol>
              </a:tblGrid>
              <a:tr h="0">
                <a:tc>
                  <a:txBody>
                    <a:bodyPr/>
                    <a:lstStyle/>
                    <a:p>
                      <a:pPr marL="31750">
                        <a:lnSpc>
                          <a:spcPts val="2425"/>
                        </a:lnSpc>
                      </a:pPr>
                      <a:r>
                        <a:rPr sz="1700" i="1" dirty="0">
                          <a:latin typeface="Meiryo UI"/>
                          <a:cs typeface="Meiryo UI"/>
                        </a:rPr>
                        <a:t>{</a:t>
                      </a:r>
                      <a:r>
                        <a:rPr sz="1700" dirty="0">
                          <a:latin typeface="Times New Roman"/>
                          <a:cs typeface="Times New Roman"/>
                        </a:rPr>
                        <a:t>(2</a:t>
                      </a:r>
                      <a:r>
                        <a:rPr sz="1700" i="1" dirty="0">
                          <a:latin typeface="Cambria"/>
                          <a:cs typeface="Cambria"/>
                        </a:rPr>
                        <a:t>, </a:t>
                      </a:r>
                      <a:r>
                        <a:rPr sz="1700" spc="-25" dirty="0">
                          <a:latin typeface="Times New Roman"/>
                          <a:cs typeface="Times New Roman"/>
                        </a:rPr>
                        <a:t>4)</a:t>
                      </a:r>
                      <a:r>
                        <a:rPr sz="1700" i="1" spc="-25" dirty="0">
                          <a:latin typeface="Meiryo UI"/>
                          <a:cs typeface="Meiryo UI"/>
                        </a:rPr>
                        <a:t>}</a:t>
                      </a:r>
                      <a:endParaRPr sz="1700" dirty="0">
                        <a:latin typeface="Meiryo UI"/>
                        <a:cs typeface="Meiryo UI"/>
                      </a:endParaRPr>
                    </a:p>
                  </a:txBody>
                  <a:tcPr marL="0" marR="0" marT="0" marB="0"/>
                </a:tc>
                <a:tc>
                  <a:txBody>
                    <a:bodyPr/>
                    <a:lstStyle/>
                    <a:p>
                      <a:pPr algn="ctr">
                        <a:lnSpc>
                          <a:spcPts val="2425"/>
                        </a:lnSpc>
                      </a:pPr>
                      <a:r>
                        <a:rPr sz="1700" i="1" dirty="0">
                          <a:latin typeface="Meiryo UI"/>
                          <a:cs typeface="Meiryo UI"/>
                        </a:rPr>
                        <a:t>⇒</a:t>
                      </a:r>
                      <a:endParaRPr sz="1700">
                        <a:latin typeface="Meiryo UI"/>
                        <a:cs typeface="Meiryo UI"/>
                      </a:endParaRPr>
                    </a:p>
                  </a:txBody>
                  <a:tcPr marL="0" marR="0" marT="0" marB="0"/>
                </a:tc>
                <a:tc>
                  <a:txBody>
                    <a:bodyPr/>
                    <a:lstStyle/>
                    <a:p>
                      <a:pPr marR="24130" algn="r">
                        <a:lnSpc>
                          <a:spcPts val="2425"/>
                        </a:lnSpc>
                      </a:pPr>
                      <a:r>
                        <a:rPr sz="1700" dirty="0">
                          <a:latin typeface="Trebuchet MS"/>
                          <a:cs typeface="Trebuchet MS"/>
                        </a:rPr>
                        <a:t>2</a:t>
                      </a:r>
                      <a:endParaRPr sz="1700">
                        <a:latin typeface="Trebuchet MS"/>
                        <a:cs typeface="Trebuchet MS"/>
                      </a:endParaRPr>
                    </a:p>
                  </a:txBody>
                  <a:tcPr marL="0" marR="0" marT="0" marB="0"/>
                </a:tc>
                <a:extLst>
                  <a:ext uri="{0D108BD9-81ED-4DB2-BD59-A6C34878D82A}">
                    <a16:rowId xmlns:a16="http://schemas.microsoft.com/office/drawing/2014/main" val="10000"/>
                  </a:ext>
                </a:extLst>
              </a:tr>
              <a:tr h="265098">
                <a:tc>
                  <a:txBody>
                    <a:bodyPr/>
                    <a:lstStyle/>
                    <a:p>
                      <a:pPr marL="31750">
                        <a:lnSpc>
                          <a:spcPts val="2960"/>
                        </a:lnSpc>
                      </a:pPr>
                      <a:r>
                        <a:rPr sz="1700" i="1" dirty="0">
                          <a:latin typeface="Meiryo UI"/>
                          <a:cs typeface="Meiryo UI"/>
                        </a:rPr>
                        <a:t>{</a:t>
                      </a:r>
                      <a:r>
                        <a:rPr sz="1700" dirty="0">
                          <a:latin typeface="Times New Roman"/>
                          <a:cs typeface="Times New Roman"/>
                        </a:rPr>
                        <a:t>(2</a:t>
                      </a:r>
                      <a:r>
                        <a:rPr sz="1700" i="1" dirty="0">
                          <a:latin typeface="Cambria"/>
                          <a:cs typeface="Cambria"/>
                        </a:rPr>
                        <a:t>,</a:t>
                      </a:r>
                      <a:r>
                        <a:rPr sz="1700" i="1" spc="-80" dirty="0">
                          <a:latin typeface="Cambria"/>
                          <a:cs typeface="Cambria"/>
                        </a:rPr>
                        <a:t> </a:t>
                      </a:r>
                      <a:r>
                        <a:rPr sz="1700" spc="120" dirty="0">
                          <a:latin typeface="Times New Roman"/>
                          <a:cs typeface="Times New Roman"/>
                        </a:rPr>
                        <a:t>4)</a:t>
                      </a:r>
                      <a:r>
                        <a:rPr sz="1700" i="1" spc="120" dirty="0">
                          <a:latin typeface="Cambria"/>
                          <a:cs typeface="Cambria"/>
                        </a:rPr>
                        <a:t>,</a:t>
                      </a:r>
                      <a:r>
                        <a:rPr sz="1700" i="1" spc="-80" dirty="0">
                          <a:latin typeface="Cambria"/>
                          <a:cs typeface="Cambria"/>
                        </a:rPr>
                        <a:t> </a:t>
                      </a:r>
                      <a:r>
                        <a:rPr sz="1700" spc="120" dirty="0">
                          <a:latin typeface="Times New Roman"/>
                          <a:cs typeface="Times New Roman"/>
                        </a:rPr>
                        <a:t>(4</a:t>
                      </a:r>
                      <a:r>
                        <a:rPr sz="1700" i="1" spc="120" dirty="0">
                          <a:latin typeface="Cambria"/>
                          <a:cs typeface="Cambria"/>
                        </a:rPr>
                        <a:t>,</a:t>
                      </a:r>
                      <a:r>
                        <a:rPr sz="1700" i="1" spc="-80" dirty="0">
                          <a:latin typeface="Cambria"/>
                          <a:cs typeface="Cambria"/>
                        </a:rPr>
                        <a:t> </a:t>
                      </a:r>
                      <a:r>
                        <a:rPr sz="1700" spc="-25" dirty="0">
                          <a:latin typeface="Times New Roman"/>
                          <a:cs typeface="Times New Roman"/>
                        </a:rPr>
                        <a:t>2)</a:t>
                      </a:r>
                      <a:r>
                        <a:rPr sz="1700" i="1" spc="-25" dirty="0">
                          <a:latin typeface="Meiryo UI"/>
                          <a:cs typeface="Meiryo UI"/>
                        </a:rPr>
                        <a:t>}</a:t>
                      </a:r>
                      <a:endParaRPr sz="1700" dirty="0">
                        <a:latin typeface="Meiryo UI"/>
                        <a:cs typeface="Meiryo UI"/>
                      </a:endParaRPr>
                    </a:p>
                  </a:txBody>
                  <a:tcPr marL="0" marR="0" marT="0" marB="0"/>
                </a:tc>
                <a:tc>
                  <a:txBody>
                    <a:bodyPr/>
                    <a:lstStyle/>
                    <a:p>
                      <a:pPr algn="ctr">
                        <a:lnSpc>
                          <a:spcPts val="2960"/>
                        </a:lnSpc>
                      </a:pPr>
                      <a:r>
                        <a:rPr sz="1700" i="1" dirty="0">
                          <a:latin typeface="Meiryo UI"/>
                          <a:cs typeface="Meiryo UI"/>
                        </a:rPr>
                        <a:t>⇒</a:t>
                      </a:r>
                      <a:endParaRPr sz="1700">
                        <a:latin typeface="Meiryo UI"/>
                        <a:cs typeface="Meiryo UI"/>
                      </a:endParaRPr>
                    </a:p>
                  </a:txBody>
                  <a:tcPr marL="0" marR="0" marT="0" marB="0"/>
                </a:tc>
                <a:tc>
                  <a:txBody>
                    <a:bodyPr/>
                    <a:lstStyle/>
                    <a:p>
                      <a:pPr marR="33020" algn="r">
                        <a:lnSpc>
                          <a:spcPts val="2960"/>
                        </a:lnSpc>
                      </a:pPr>
                      <a:r>
                        <a:rPr sz="1700" dirty="0">
                          <a:latin typeface="Trebuchet MS"/>
                          <a:cs typeface="Trebuchet MS"/>
                        </a:rPr>
                        <a:t>?</a:t>
                      </a:r>
                    </a:p>
                  </a:txBody>
                  <a:tcPr marL="0" marR="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879428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D86A-4B1B-5C51-BF3F-66ED449B341F}"/>
              </a:ext>
            </a:extLst>
          </p:cNvPr>
          <p:cNvSpPr>
            <a:spLocks noGrp="1"/>
          </p:cNvSpPr>
          <p:nvPr>
            <p:ph type="title"/>
          </p:nvPr>
        </p:nvSpPr>
        <p:spPr/>
        <p:txBody>
          <a:bodyPr>
            <a:normAutofit/>
          </a:bodyPr>
          <a:lstStyle/>
          <a:p>
            <a:r>
              <a:rPr lang="en-US" sz="3000" b="1" dirty="0"/>
              <a:t>Solution</a:t>
            </a:r>
          </a:p>
        </p:txBody>
      </p:sp>
      <p:graphicFrame>
        <p:nvGraphicFramePr>
          <p:cNvPr id="11" name="Content Placeholder 10">
            <a:extLst>
              <a:ext uri="{FF2B5EF4-FFF2-40B4-BE49-F238E27FC236}">
                <a16:creationId xmlns:a16="http://schemas.microsoft.com/office/drawing/2014/main" id="{6A8F2258-1EF2-D78C-5D27-B97CB5E8AE89}"/>
              </a:ext>
            </a:extLst>
          </p:cNvPr>
          <p:cNvGraphicFramePr>
            <a:graphicFrameLocks noGrp="1"/>
          </p:cNvGraphicFramePr>
          <p:nvPr>
            <p:ph idx="1"/>
            <p:extLst>
              <p:ext uri="{D42A27DB-BD31-4B8C-83A1-F6EECF244321}">
                <p14:modId xmlns:p14="http://schemas.microsoft.com/office/powerpoint/2010/main" val="4049211454"/>
              </p:ext>
            </p:extLst>
          </p:nvPr>
        </p:nvGraphicFramePr>
        <p:xfrm>
          <a:off x="628651" y="1370014"/>
          <a:ext cx="2544855" cy="135167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F948C6AE-4A4C-462E-0F22-D6342E3C716B}"/>
              </a:ext>
            </a:extLst>
          </p:cNvPr>
          <p:cNvPicPr>
            <a:picLocks noChangeAspect="1"/>
          </p:cNvPicPr>
          <p:nvPr/>
        </p:nvPicPr>
        <p:blipFill>
          <a:blip r:embed="rId3"/>
          <a:stretch>
            <a:fillRect/>
          </a:stretch>
        </p:blipFill>
        <p:spPr>
          <a:xfrm>
            <a:off x="3173506" y="587182"/>
            <a:ext cx="5692008" cy="4269006"/>
          </a:xfrm>
          <a:prstGeom prst="rect">
            <a:avLst/>
          </a:prstGeom>
        </p:spPr>
      </p:pic>
    </p:spTree>
    <p:extLst>
      <p:ext uri="{BB962C8B-B14F-4D97-AF65-F5344CB8AC3E}">
        <p14:creationId xmlns:p14="http://schemas.microsoft.com/office/powerpoint/2010/main" val="2042193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34" y="158045"/>
            <a:ext cx="1660877" cy="926898"/>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kern="1200" dirty="0"/>
              <a:t>AI for Surveillance</a:t>
            </a:r>
            <a:endParaRPr lang="en-US" b="1" kern="1200" dirty="0">
              <a:solidFill>
                <a:schemeClr val="bg1"/>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133" y="158045"/>
            <a:ext cx="1401233" cy="1022497"/>
          </a:xfrm>
          <a:prstGeom prst="rect">
            <a:avLst/>
          </a:prstGeom>
        </p:spPr>
      </p:pic>
      <p:pic>
        <p:nvPicPr>
          <p:cNvPr id="5" name="Picture 4">
            <a:extLst>
              <a:ext uri="{FF2B5EF4-FFF2-40B4-BE49-F238E27FC236}">
                <a16:creationId xmlns:a16="http://schemas.microsoft.com/office/drawing/2014/main" id="{BF7CBD2E-8A56-F7F8-6D0F-1B1A664E4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4" y="3183443"/>
            <a:ext cx="1660877" cy="951215"/>
          </a:xfrm>
          <a:prstGeom prst="rect">
            <a:avLst/>
          </a:prstGeom>
        </p:spPr>
      </p:pic>
      <p:pic>
        <p:nvPicPr>
          <p:cNvPr id="6" name="Picture 5">
            <a:extLst>
              <a:ext uri="{FF2B5EF4-FFF2-40B4-BE49-F238E27FC236}">
                <a16:creationId xmlns:a16="http://schemas.microsoft.com/office/drawing/2014/main" id="{967B5A19-CB1E-3B96-7017-E5232EDE2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7562" y="158045"/>
            <a:ext cx="4934655" cy="3860758"/>
          </a:xfrm>
          <a:prstGeom prst="rect">
            <a:avLst/>
          </a:prstGeom>
        </p:spPr>
      </p:pic>
    </p:spTree>
    <p:extLst>
      <p:ext uri="{BB962C8B-B14F-4D97-AF65-F5344CB8AC3E}">
        <p14:creationId xmlns:p14="http://schemas.microsoft.com/office/powerpoint/2010/main" val="897296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34" y="158045"/>
            <a:ext cx="1660877" cy="926898"/>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Surveillance</a:t>
            </a: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133" y="158045"/>
            <a:ext cx="1401233" cy="1022497"/>
          </a:xfrm>
          <a:prstGeom prst="rect">
            <a:avLst/>
          </a:prstGeom>
        </p:spPr>
      </p:pic>
      <p:pic>
        <p:nvPicPr>
          <p:cNvPr id="5" name="Picture 4">
            <a:extLst>
              <a:ext uri="{FF2B5EF4-FFF2-40B4-BE49-F238E27FC236}">
                <a16:creationId xmlns:a16="http://schemas.microsoft.com/office/drawing/2014/main" id="{BF7CBD2E-8A56-F7F8-6D0F-1B1A664E4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4" y="3183443"/>
            <a:ext cx="1660877" cy="951215"/>
          </a:xfrm>
          <a:prstGeom prst="rect">
            <a:avLst/>
          </a:prstGeom>
        </p:spPr>
      </p:pic>
      <p:pic>
        <p:nvPicPr>
          <p:cNvPr id="6" name="Picture 5">
            <a:extLst>
              <a:ext uri="{FF2B5EF4-FFF2-40B4-BE49-F238E27FC236}">
                <a16:creationId xmlns:a16="http://schemas.microsoft.com/office/drawing/2014/main" id="{967B5A19-CB1E-3B96-7017-E5232EDE23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6132" y="3038366"/>
            <a:ext cx="1401233" cy="1096292"/>
          </a:xfrm>
          <a:prstGeom prst="rect">
            <a:avLst/>
          </a:prstGeom>
        </p:spPr>
      </p:pic>
      <p:pic>
        <p:nvPicPr>
          <p:cNvPr id="7" name="Picture 5" descr="slipnfall">
            <a:extLst>
              <a:ext uri="{FF2B5EF4-FFF2-40B4-BE49-F238E27FC236}">
                <a16:creationId xmlns:a16="http://schemas.microsoft.com/office/drawing/2014/main" id="{D1A013F9-7DB6-2CA1-2C5A-71B8826AD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2829" y="553487"/>
            <a:ext cx="4302477" cy="31845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114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6634" y="158045"/>
            <a:ext cx="1660877" cy="926898"/>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Surveillance</a:t>
            </a: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6133" y="158045"/>
            <a:ext cx="1401233" cy="1022497"/>
          </a:xfrm>
          <a:prstGeom prst="rect">
            <a:avLst/>
          </a:prstGeom>
        </p:spPr>
      </p:pic>
      <p:pic>
        <p:nvPicPr>
          <p:cNvPr id="5" name="Picture 4">
            <a:extLst>
              <a:ext uri="{FF2B5EF4-FFF2-40B4-BE49-F238E27FC236}">
                <a16:creationId xmlns:a16="http://schemas.microsoft.com/office/drawing/2014/main" id="{BF7CBD2E-8A56-F7F8-6D0F-1B1A664E47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634" y="3183443"/>
            <a:ext cx="1660877" cy="951215"/>
          </a:xfrm>
          <a:prstGeom prst="rect">
            <a:avLst/>
          </a:prstGeom>
        </p:spPr>
      </p:pic>
      <p:pic>
        <p:nvPicPr>
          <p:cNvPr id="6" name="Picture 5">
            <a:extLst>
              <a:ext uri="{FF2B5EF4-FFF2-40B4-BE49-F238E27FC236}">
                <a16:creationId xmlns:a16="http://schemas.microsoft.com/office/drawing/2014/main" id="{967B5A19-CB1E-3B96-7017-E5232EDE23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6132" y="3038366"/>
            <a:ext cx="1401233" cy="1096292"/>
          </a:xfrm>
          <a:prstGeom prst="rect">
            <a:avLst/>
          </a:prstGeom>
        </p:spPr>
      </p:pic>
      <p:pic>
        <p:nvPicPr>
          <p:cNvPr id="7" name="Picture 5" descr="slipnfall">
            <a:extLst>
              <a:ext uri="{FF2B5EF4-FFF2-40B4-BE49-F238E27FC236}">
                <a16:creationId xmlns:a16="http://schemas.microsoft.com/office/drawing/2014/main" id="{D1A013F9-7DB6-2CA1-2C5A-71B8826ADD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34" y="1493517"/>
            <a:ext cx="1660876" cy="12293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pp2">
            <a:hlinkClick r:id="" action="ppaction://media"/>
            <a:extLst>
              <a:ext uri="{FF2B5EF4-FFF2-40B4-BE49-F238E27FC236}">
                <a16:creationId xmlns:a16="http://schemas.microsoft.com/office/drawing/2014/main" id="{7BAAFE5E-D25B-66E4-B4DF-45CC45FE6577}"/>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242542" y="459435"/>
            <a:ext cx="4658915" cy="3448394"/>
          </a:xfrm>
          <a:prstGeom prst="snip2DiagRect">
            <a:avLst>
              <a:gd name="adj1" fmla="val 0"/>
              <a:gd name="adj2" fmla="val 6620"/>
            </a:avLst>
          </a:prstGeom>
          <a:scene3d>
            <a:camera prst="orthographicFront"/>
            <a:lightRig rig="twoPt" dir="t"/>
          </a:scene3d>
        </p:spPr>
      </p:pic>
    </p:spTree>
    <p:extLst>
      <p:ext uri="{BB962C8B-B14F-4D97-AF65-F5344CB8AC3E}">
        <p14:creationId xmlns:p14="http://schemas.microsoft.com/office/powerpoint/2010/main" val="86905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0">
            <a:extLst>
              <a:ext uri="{FF2B5EF4-FFF2-40B4-BE49-F238E27FC236}">
                <a16:creationId xmlns:a16="http://schemas.microsoft.com/office/drawing/2014/main" id="{13502ADF-3EE4-ED95-C726-88B9EF172F6E}"/>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56634" y="158045"/>
            <a:ext cx="1660877" cy="926898"/>
          </a:xfrm>
          <a:prstGeom prst="rect">
            <a:avLst/>
          </a:prstGeom>
        </p:spPr>
      </p:pic>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Surveillance</a:t>
            </a:r>
            <a:endParaRPr lang="en-US" b="1" kern="1200" dirty="0">
              <a:solidFill>
                <a:schemeClr val="bg1"/>
              </a:solidFill>
              <a:latin typeface="Avenir Next LT Pro" panose="020B0504020202020204" pitchFamily="34" charset="0"/>
            </a:endParaRPr>
          </a:p>
        </p:txBody>
      </p:sp>
      <p:pic>
        <p:nvPicPr>
          <p:cNvPr id="4" name="Picture 3">
            <a:extLst>
              <a:ext uri="{FF2B5EF4-FFF2-40B4-BE49-F238E27FC236}">
                <a16:creationId xmlns:a16="http://schemas.microsoft.com/office/drawing/2014/main" id="{778B6171-F0C4-B0C0-E71A-C3BB274DB7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86133" y="158045"/>
            <a:ext cx="1401233" cy="1022497"/>
          </a:xfrm>
          <a:prstGeom prst="rect">
            <a:avLst/>
          </a:prstGeom>
        </p:spPr>
      </p:pic>
      <p:pic>
        <p:nvPicPr>
          <p:cNvPr id="5" name="Picture 4">
            <a:extLst>
              <a:ext uri="{FF2B5EF4-FFF2-40B4-BE49-F238E27FC236}">
                <a16:creationId xmlns:a16="http://schemas.microsoft.com/office/drawing/2014/main" id="{BF7CBD2E-8A56-F7F8-6D0F-1B1A664E47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634" y="3183443"/>
            <a:ext cx="1660877" cy="951215"/>
          </a:xfrm>
          <a:prstGeom prst="rect">
            <a:avLst/>
          </a:prstGeom>
        </p:spPr>
      </p:pic>
      <p:pic>
        <p:nvPicPr>
          <p:cNvPr id="6" name="Picture 5">
            <a:extLst>
              <a:ext uri="{FF2B5EF4-FFF2-40B4-BE49-F238E27FC236}">
                <a16:creationId xmlns:a16="http://schemas.microsoft.com/office/drawing/2014/main" id="{967B5A19-CB1E-3B96-7017-E5232EDE23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6132" y="3038366"/>
            <a:ext cx="1401233" cy="1096292"/>
          </a:xfrm>
          <a:prstGeom prst="rect">
            <a:avLst/>
          </a:prstGeom>
        </p:spPr>
      </p:pic>
      <p:pic>
        <p:nvPicPr>
          <p:cNvPr id="7" name="Picture 5" descr="slipnfall">
            <a:extLst>
              <a:ext uri="{FF2B5EF4-FFF2-40B4-BE49-F238E27FC236}">
                <a16:creationId xmlns:a16="http://schemas.microsoft.com/office/drawing/2014/main" id="{D1A013F9-7DB6-2CA1-2C5A-71B8826ADD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634" y="1493517"/>
            <a:ext cx="1660876" cy="12293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pp2">
            <a:hlinkClick r:id="" action="ppaction://media"/>
            <a:extLst>
              <a:ext uri="{FF2B5EF4-FFF2-40B4-BE49-F238E27FC236}">
                <a16:creationId xmlns:a16="http://schemas.microsoft.com/office/drawing/2014/main" id="{7BAAFE5E-D25B-66E4-B4DF-45CC45FE6577}"/>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605930" y="1593885"/>
            <a:ext cx="1381435" cy="1022498"/>
          </a:xfrm>
          <a:prstGeom prst="snip2DiagRect">
            <a:avLst>
              <a:gd name="adj1" fmla="val 0"/>
              <a:gd name="adj2" fmla="val 6620"/>
            </a:avLst>
          </a:prstGeom>
          <a:scene3d>
            <a:camera prst="orthographicFront"/>
            <a:lightRig rig="twoPt" dir="t"/>
          </a:scene3d>
        </p:spPr>
      </p:pic>
      <p:pic>
        <p:nvPicPr>
          <p:cNvPr id="9" name="app1">
            <a:hlinkClick r:id="" action="ppaction://media"/>
            <a:extLst>
              <a:ext uri="{FF2B5EF4-FFF2-40B4-BE49-F238E27FC236}">
                <a16:creationId xmlns:a16="http://schemas.microsoft.com/office/drawing/2014/main" id="{08C45022-A6CA-3378-49F6-B0C5B60B171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2293007" y="443516"/>
            <a:ext cx="4751259" cy="3513740"/>
          </a:xfrm>
          <a:prstGeom prst="snip2DiagRect">
            <a:avLst>
              <a:gd name="adj1" fmla="val 0"/>
              <a:gd name="adj2" fmla="val 6620"/>
            </a:avLst>
          </a:prstGeom>
          <a:scene3d>
            <a:camera prst="orthographicFront"/>
            <a:lightRig rig="twoPt" dir="t"/>
          </a:scene3d>
        </p:spPr>
      </p:pic>
    </p:spTree>
    <p:extLst>
      <p:ext uri="{BB962C8B-B14F-4D97-AF65-F5344CB8AC3E}">
        <p14:creationId xmlns:p14="http://schemas.microsoft.com/office/powerpoint/2010/main" val="403356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video>
              <p:cMediaNode vol="80000">
                <p:cTn id="8" repeatCount="indefinite" fill="remove" display="0">
                  <p:stCondLst>
                    <p:cond delay="indefinite"/>
                  </p:stCondLst>
                </p:cTn>
                <p:tgtEl>
                  <p:spTgt spid="9"/>
                </p:tgtEl>
              </p:cMediaNode>
            </p:video>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Surveillance</a:t>
            </a:r>
            <a:endParaRPr lang="en-US" b="1" kern="1200" dirty="0">
              <a:solidFill>
                <a:schemeClr val="bg1"/>
              </a:solidFill>
              <a:latin typeface="Avenir Next LT Pro" panose="020B0504020202020204" pitchFamily="34" charset="0"/>
            </a:endParaRPr>
          </a:p>
        </p:txBody>
      </p:sp>
      <p:pic>
        <p:nvPicPr>
          <p:cNvPr id="12" name="Picture 2">
            <a:extLst>
              <a:ext uri="{FF2B5EF4-FFF2-40B4-BE49-F238E27FC236}">
                <a16:creationId xmlns:a16="http://schemas.microsoft.com/office/drawing/2014/main" id="{647B27F7-592F-7FDC-8D95-BB433321E2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41" b="313"/>
          <a:stretch/>
        </p:blipFill>
        <p:spPr bwMode="auto">
          <a:xfrm>
            <a:off x="-1" y="71120"/>
            <a:ext cx="9155289" cy="4291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75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440096" y="156218"/>
            <a:ext cx="7886700" cy="706998"/>
          </a:xfrm>
        </p:spPr>
        <p:txBody>
          <a:bodyPr vert="horz" lIns="91440" tIns="45720" rIns="91440" bIns="45720" rtlCol="0" anchor="ctr">
            <a:normAutofit/>
          </a:bodyPr>
          <a:lstStyle/>
          <a:p>
            <a:pPr algn="ctr" defTabSz="914400"/>
            <a:r>
              <a:rPr lang="en-US" b="1" dirty="0"/>
              <a:t>AI for Agriculture</a:t>
            </a:r>
          </a:p>
        </p:txBody>
      </p:sp>
      <p:pic>
        <p:nvPicPr>
          <p:cNvPr id="5" name="Picture 4">
            <a:extLst>
              <a:ext uri="{FF2B5EF4-FFF2-40B4-BE49-F238E27FC236}">
                <a16:creationId xmlns:a16="http://schemas.microsoft.com/office/drawing/2014/main" id="{1F1E825E-42CD-FEA1-9BE0-1F31059A1CA8}"/>
              </a:ext>
            </a:extLst>
          </p:cNvPr>
          <p:cNvPicPr>
            <a:picLocks noChangeAspect="1"/>
          </p:cNvPicPr>
          <p:nvPr/>
        </p:nvPicPr>
        <p:blipFill>
          <a:blip r:embed="rId2"/>
          <a:stretch>
            <a:fillRect/>
          </a:stretch>
        </p:blipFill>
        <p:spPr>
          <a:xfrm>
            <a:off x="965877" y="1230904"/>
            <a:ext cx="7212246" cy="3756378"/>
          </a:xfrm>
          <a:prstGeom prst="rect">
            <a:avLst/>
          </a:prstGeom>
        </p:spPr>
      </p:pic>
    </p:spTree>
    <p:extLst>
      <p:ext uri="{BB962C8B-B14F-4D97-AF65-F5344CB8AC3E}">
        <p14:creationId xmlns:p14="http://schemas.microsoft.com/office/powerpoint/2010/main" val="360343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Livestock</a:t>
            </a:r>
          </a:p>
        </p:txBody>
      </p:sp>
      <p:pic>
        <p:nvPicPr>
          <p:cNvPr id="3074" name="Picture 2">
            <a:extLst>
              <a:ext uri="{FF2B5EF4-FFF2-40B4-BE49-F238E27FC236}">
                <a16:creationId xmlns:a16="http://schemas.microsoft.com/office/drawing/2014/main" id="{E2D9360F-03DC-4746-AADC-AED4D244C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711" y="55547"/>
            <a:ext cx="6229787" cy="4401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694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Isosceles Triangle 8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3,045 BEST Bismillah IMAGES, STOCK PHOTOS &amp;amp; VECTORS | Adobe Stock">
            <a:extLst>
              <a:ext uri="{FF2B5EF4-FFF2-40B4-BE49-F238E27FC236}">
                <a16:creationId xmlns:a16="http://schemas.microsoft.com/office/drawing/2014/main" id="{5CDCCF2E-F4A9-411C-87C1-4E3CCFFBC1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82600" y="1549400"/>
            <a:ext cx="8178799" cy="20446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5" name="Isosceles Triangle 8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2690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440096" y="156218"/>
            <a:ext cx="7886700" cy="706998"/>
          </a:xfrm>
        </p:spPr>
        <p:txBody>
          <a:bodyPr vert="horz" lIns="91440" tIns="45720" rIns="91440" bIns="45720" rtlCol="0" anchor="ctr">
            <a:normAutofit/>
          </a:bodyPr>
          <a:lstStyle/>
          <a:p>
            <a:pPr algn="ctr" defTabSz="914400"/>
            <a:r>
              <a:rPr lang="en-US" b="1" dirty="0"/>
              <a:t>AI for Education</a:t>
            </a:r>
          </a:p>
        </p:txBody>
      </p:sp>
      <p:pic>
        <p:nvPicPr>
          <p:cNvPr id="4" name="Overview">
            <a:hlinkClick r:id="" action="ppaction://media"/>
            <a:extLst>
              <a:ext uri="{FF2B5EF4-FFF2-40B4-BE49-F238E27FC236}">
                <a16:creationId xmlns:a16="http://schemas.microsoft.com/office/drawing/2014/main" id="{F6CC3B22-73D1-C912-83EF-DEA2DCE16A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7726" y="1222602"/>
            <a:ext cx="6291439" cy="3538934"/>
          </a:xfrm>
          <a:prstGeom prst="rect">
            <a:avLst/>
          </a:prstGeom>
          <a:ln>
            <a:noFill/>
          </a:ln>
        </p:spPr>
      </p:pic>
    </p:spTree>
    <p:extLst>
      <p:ext uri="{BB962C8B-B14F-4D97-AF65-F5344CB8AC3E}">
        <p14:creationId xmlns:p14="http://schemas.microsoft.com/office/powerpoint/2010/main" val="101589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Religion</a:t>
            </a:r>
          </a:p>
        </p:txBody>
      </p:sp>
      <p:pic>
        <p:nvPicPr>
          <p:cNvPr id="9" name="Picture 8">
            <a:extLst>
              <a:ext uri="{FF2B5EF4-FFF2-40B4-BE49-F238E27FC236}">
                <a16:creationId xmlns:a16="http://schemas.microsoft.com/office/drawing/2014/main" id="{D08E56AA-2FDF-FA18-90C5-5C58662B2D89}"/>
              </a:ext>
            </a:extLst>
          </p:cNvPr>
          <p:cNvPicPr>
            <a:picLocks noChangeAspect="1"/>
          </p:cNvPicPr>
          <p:nvPr/>
        </p:nvPicPr>
        <p:blipFill>
          <a:blip r:embed="rId2"/>
          <a:stretch>
            <a:fillRect/>
          </a:stretch>
        </p:blipFill>
        <p:spPr>
          <a:xfrm>
            <a:off x="-13576" y="-16396"/>
            <a:ext cx="9144000" cy="4324334"/>
          </a:xfrm>
          <a:prstGeom prst="rect">
            <a:avLst/>
          </a:prstGeom>
        </p:spPr>
      </p:pic>
    </p:spTree>
    <p:extLst>
      <p:ext uri="{BB962C8B-B14F-4D97-AF65-F5344CB8AC3E}">
        <p14:creationId xmlns:p14="http://schemas.microsoft.com/office/powerpoint/2010/main" val="2006799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620718" y="4380955"/>
            <a:ext cx="7886700" cy="706998"/>
          </a:xfrm>
        </p:spPr>
        <p:txBody>
          <a:bodyPr vert="horz" lIns="91440" tIns="45720" rIns="91440" bIns="45720" rtlCol="0" anchor="ctr">
            <a:normAutofit/>
          </a:bodyPr>
          <a:lstStyle/>
          <a:p>
            <a:pPr algn="ctr" defTabSz="914400"/>
            <a:r>
              <a:rPr lang="en-US" b="1" dirty="0"/>
              <a:t>AI for Religion</a:t>
            </a:r>
          </a:p>
        </p:txBody>
      </p:sp>
      <p:pic>
        <p:nvPicPr>
          <p:cNvPr id="5" name="Picture 4">
            <a:extLst>
              <a:ext uri="{FF2B5EF4-FFF2-40B4-BE49-F238E27FC236}">
                <a16:creationId xmlns:a16="http://schemas.microsoft.com/office/drawing/2014/main" id="{2F99BBA8-F087-D3D6-B491-DD993085E11D}"/>
              </a:ext>
            </a:extLst>
          </p:cNvPr>
          <p:cNvPicPr>
            <a:picLocks noChangeAspect="1"/>
          </p:cNvPicPr>
          <p:nvPr/>
        </p:nvPicPr>
        <p:blipFill>
          <a:blip r:embed="rId2"/>
          <a:stretch>
            <a:fillRect/>
          </a:stretch>
        </p:blipFill>
        <p:spPr>
          <a:xfrm>
            <a:off x="-13576" y="0"/>
            <a:ext cx="9144000" cy="4291542"/>
          </a:xfrm>
          <a:prstGeom prst="rect">
            <a:avLst/>
          </a:prstGeom>
        </p:spPr>
      </p:pic>
    </p:spTree>
    <p:extLst>
      <p:ext uri="{BB962C8B-B14F-4D97-AF65-F5344CB8AC3E}">
        <p14:creationId xmlns:p14="http://schemas.microsoft.com/office/powerpoint/2010/main" val="3364294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440096" y="56574"/>
            <a:ext cx="7886700" cy="351782"/>
          </a:xfrm>
        </p:spPr>
        <p:txBody>
          <a:bodyPr vert="horz" lIns="91440" tIns="45720" rIns="91440" bIns="45720" rtlCol="0" anchor="ctr">
            <a:normAutofit fontScale="90000"/>
          </a:bodyPr>
          <a:lstStyle/>
          <a:p>
            <a:pPr algn="ctr" defTabSz="914400"/>
            <a:r>
              <a:rPr lang="en-US" b="1" dirty="0"/>
              <a:t>AI for Commerce &gt; Einstein GPT</a:t>
            </a:r>
          </a:p>
        </p:txBody>
      </p:sp>
      <p:pic>
        <p:nvPicPr>
          <p:cNvPr id="5" name="Picture 4">
            <a:extLst>
              <a:ext uri="{FF2B5EF4-FFF2-40B4-BE49-F238E27FC236}">
                <a16:creationId xmlns:a16="http://schemas.microsoft.com/office/drawing/2014/main" id="{F739BC5A-148C-28CE-15AD-6B419217D7CF}"/>
              </a:ext>
            </a:extLst>
          </p:cNvPr>
          <p:cNvPicPr>
            <a:picLocks noChangeAspect="1"/>
          </p:cNvPicPr>
          <p:nvPr/>
        </p:nvPicPr>
        <p:blipFill>
          <a:blip r:embed="rId2"/>
          <a:stretch>
            <a:fillRect/>
          </a:stretch>
        </p:blipFill>
        <p:spPr>
          <a:xfrm>
            <a:off x="734847" y="620889"/>
            <a:ext cx="7674306" cy="41461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293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F515-F2B5-0FAB-EE9E-CF736DB39A41}"/>
              </a:ext>
            </a:extLst>
          </p:cNvPr>
          <p:cNvSpPr>
            <a:spLocks noGrp="1"/>
          </p:cNvSpPr>
          <p:nvPr>
            <p:ph type="title"/>
          </p:nvPr>
        </p:nvSpPr>
        <p:spPr>
          <a:xfrm>
            <a:off x="440096" y="56574"/>
            <a:ext cx="7886700" cy="351782"/>
          </a:xfrm>
        </p:spPr>
        <p:txBody>
          <a:bodyPr vert="horz" lIns="91440" tIns="45720" rIns="91440" bIns="45720" rtlCol="0" anchor="ctr">
            <a:normAutofit fontScale="90000"/>
          </a:bodyPr>
          <a:lstStyle/>
          <a:p>
            <a:pPr algn="ctr" defTabSz="914400"/>
            <a:r>
              <a:rPr lang="en-US" b="1" dirty="0"/>
              <a:t>AI for Commerce &gt; Octane AI</a:t>
            </a:r>
          </a:p>
        </p:txBody>
      </p:sp>
      <p:pic>
        <p:nvPicPr>
          <p:cNvPr id="6" name="Picture 5">
            <a:extLst>
              <a:ext uri="{FF2B5EF4-FFF2-40B4-BE49-F238E27FC236}">
                <a16:creationId xmlns:a16="http://schemas.microsoft.com/office/drawing/2014/main" id="{6A95AB13-FE07-94E8-758A-5C6A8A075F30}"/>
              </a:ext>
            </a:extLst>
          </p:cNvPr>
          <p:cNvPicPr>
            <a:picLocks noChangeAspect="1"/>
          </p:cNvPicPr>
          <p:nvPr/>
        </p:nvPicPr>
        <p:blipFill>
          <a:blip r:embed="rId2"/>
          <a:stretch>
            <a:fillRect/>
          </a:stretch>
        </p:blipFill>
        <p:spPr>
          <a:xfrm>
            <a:off x="637070" y="587152"/>
            <a:ext cx="7869859" cy="4251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73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1108649" y="2001970"/>
            <a:ext cx="7514845" cy="56978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ea typeface="Lato Light"/>
                <a:cs typeface="Lato Light"/>
                <a:sym typeface="Lato Light"/>
              </a:rPr>
              <a:t>What is Artificial Intelligence?</a:t>
            </a:r>
            <a:endParaRPr sz="4000" b="1" dirty="0">
              <a:solidFill>
                <a:srgbClr val="0070C0"/>
              </a:solidFill>
              <a:latin typeface="+mn-lt"/>
              <a:ea typeface="Lato Light"/>
              <a:cs typeface="Lato Light"/>
              <a:sym typeface="Lato Light"/>
            </a:endParaRPr>
          </a:p>
        </p:txBody>
      </p:sp>
    </p:spTree>
    <p:extLst>
      <p:ext uri="{BB962C8B-B14F-4D97-AF65-F5344CB8AC3E}">
        <p14:creationId xmlns:p14="http://schemas.microsoft.com/office/powerpoint/2010/main" val="2846804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o you have a magnetic compass in your head? | Human World | EarthSky">
            <a:extLst>
              <a:ext uri="{FF2B5EF4-FFF2-40B4-BE49-F238E27FC236}">
                <a16:creationId xmlns:a16="http://schemas.microsoft.com/office/drawing/2014/main" id="{73A3A5DC-B510-4E84-8375-BB589167909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6458" b="9091"/>
          <a:stretch/>
        </p:blipFill>
        <p:spPr bwMode="auto">
          <a:xfrm>
            <a:off x="2642616" y="7"/>
            <a:ext cx="6501384"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6128FC-A55E-4BAA-B80D-7CDCB105528B}"/>
              </a:ext>
            </a:extLst>
          </p:cNvPr>
          <p:cNvSpPr>
            <a:spLocks noGrp="1"/>
          </p:cNvSpPr>
          <p:nvPr>
            <p:ph type="title"/>
          </p:nvPr>
        </p:nvSpPr>
        <p:spPr>
          <a:xfrm>
            <a:off x="358486" y="841772"/>
            <a:ext cx="3017520" cy="2403101"/>
          </a:xfrm>
        </p:spPr>
        <p:txBody>
          <a:bodyPr vert="horz" lIns="68580" tIns="34290" rIns="68580" bIns="34290" rtlCol="0" anchor="b">
            <a:normAutofit/>
          </a:bodyPr>
          <a:lstStyle/>
          <a:p>
            <a:r>
              <a:rPr lang="en-US" sz="3600"/>
              <a:t>Brain and AI..</a:t>
            </a:r>
          </a:p>
        </p:txBody>
      </p:sp>
    </p:spTree>
    <p:extLst>
      <p:ext uri="{BB962C8B-B14F-4D97-AF65-F5344CB8AC3E}">
        <p14:creationId xmlns:p14="http://schemas.microsoft.com/office/powerpoint/2010/main" val="2252203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75CD-B764-4E38-9763-BD0F6B6C0C3C}"/>
              </a:ext>
            </a:extLst>
          </p:cNvPr>
          <p:cNvSpPr>
            <a:spLocks noGrp="1"/>
          </p:cNvSpPr>
          <p:nvPr>
            <p:ph type="title"/>
          </p:nvPr>
        </p:nvSpPr>
        <p:spPr/>
        <p:txBody>
          <a:bodyPr/>
          <a:lstStyle/>
          <a:p>
            <a:r>
              <a:rPr lang="en-GB" dirty="0"/>
              <a:t>Knowledge Quotes</a:t>
            </a:r>
          </a:p>
        </p:txBody>
      </p:sp>
      <p:sp>
        <p:nvSpPr>
          <p:cNvPr id="3" name="Content Placeholder 2">
            <a:extLst>
              <a:ext uri="{FF2B5EF4-FFF2-40B4-BE49-F238E27FC236}">
                <a16:creationId xmlns:a16="http://schemas.microsoft.com/office/drawing/2014/main" id="{0C187B9A-9B10-492F-B0DF-8CE802DF6CD4}"/>
              </a:ext>
            </a:extLst>
          </p:cNvPr>
          <p:cNvSpPr>
            <a:spLocks noGrp="1"/>
          </p:cNvSpPr>
          <p:nvPr>
            <p:ph idx="1"/>
          </p:nvPr>
        </p:nvSpPr>
        <p:spPr/>
        <p:txBody>
          <a:bodyPr>
            <a:normAutofit fontScale="85000" lnSpcReduction="20000"/>
          </a:bodyPr>
          <a:lstStyle/>
          <a:p>
            <a:pPr marL="0" indent="0">
              <a:buNone/>
            </a:pPr>
            <a:r>
              <a:rPr lang="en-GB" dirty="0"/>
              <a:t>“The development of </a:t>
            </a:r>
            <a:r>
              <a:rPr lang="en-GB" b="1" dirty="0"/>
              <a:t>full artificial intelligence </a:t>
            </a:r>
            <a:r>
              <a:rPr lang="en-GB" dirty="0"/>
              <a:t>could spell the end of the human race” </a:t>
            </a:r>
          </a:p>
          <a:p>
            <a:pPr marL="0" indent="0">
              <a:buNone/>
            </a:pPr>
            <a:r>
              <a:rPr lang="en-GB" dirty="0"/>
              <a:t>(Prof. Stephen Hawking’s sentiment in a BBC interview, December 2014)</a:t>
            </a:r>
          </a:p>
          <a:p>
            <a:pPr marL="0" indent="0">
              <a:buNone/>
            </a:pPr>
            <a:endParaRPr lang="en-GB" dirty="0"/>
          </a:p>
          <a:p>
            <a:pPr marL="0" indent="0">
              <a:buNone/>
            </a:pPr>
            <a:r>
              <a:rPr lang="en-GB" dirty="0"/>
              <a:t>“Artificial Intelligence is the new electricity” (Andrew Ng)</a:t>
            </a:r>
          </a:p>
          <a:p>
            <a:pPr marL="0" indent="0">
              <a:buNone/>
            </a:pPr>
            <a:endParaRPr lang="en-GB" dirty="0"/>
          </a:p>
          <a:p>
            <a:pPr marL="0" indent="0">
              <a:buNone/>
            </a:pPr>
            <a:r>
              <a:rPr lang="en-GB" dirty="0"/>
              <a:t>“Will robots inherit the earth?” Yes, but they will be our children (Marvin Minsky)</a:t>
            </a:r>
          </a:p>
          <a:p>
            <a:pPr marL="0" indent="0">
              <a:buNone/>
            </a:pPr>
            <a:endParaRPr lang="en-GB" dirty="0"/>
          </a:p>
          <a:p>
            <a:pPr marL="0" indent="0">
              <a:buNone/>
            </a:pPr>
            <a:r>
              <a:rPr lang="en-GB" dirty="0"/>
              <a:t>Full artificial intelligence – Artificial General Intelligence (AGI)</a:t>
            </a:r>
          </a:p>
          <a:p>
            <a:pPr marL="0" indent="0">
              <a:buNone/>
            </a:pPr>
            <a:r>
              <a:rPr lang="en-GB" dirty="0"/>
              <a:t>”</a:t>
            </a:r>
            <a:r>
              <a:rPr lang="en-GB" b="0" i="0" dirty="0">
                <a:solidFill>
                  <a:srgbClr val="414A5C"/>
                </a:solidFill>
                <a:effectLst/>
                <a:latin typeface="source sans pro" panose="020B0503030403020204" pitchFamily="34" charset="0"/>
              </a:rPr>
              <a:t>the intelligence of a machine that could successfully perform any intellectual task that a human being can.”</a:t>
            </a:r>
            <a:endParaRPr lang="en-GB" dirty="0"/>
          </a:p>
        </p:txBody>
      </p:sp>
    </p:spTree>
    <p:extLst>
      <p:ext uri="{BB962C8B-B14F-4D97-AF65-F5344CB8AC3E}">
        <p14:creationId xmlns:p14="http://schemas.microsoft.com/office/powerpoint/2010/main" val="3073700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6487-A303-4B9E-880B-59FDC19DACEE}"/>
              </a:ext>
            </a:extLst>
          </p:cNvPr>
          <p:cNvSpPr>
            <a:spLocks noGrp="1"/>
          </p:cNvSpPr>
          <p:nvPr>
            <p:ph type="title"/>
          </p:nvPr>
        </p:nvSpPr>
        <p:spPr/>
        <p:txBody>
          <a:bodyPr/>
          <a:lstStyle/>
          <a:p>
            <a:r>
              <a:rPr lang="en-GB" dirty="0"/>
              <a:t>AI Meaning</a:t>
            </a:r>
          </a:p>
        </p:txBody>
      </p:sp>
      <p:sp>
        <p:nvSpPr>
          <p:cNvPr id="3" name="Content Placeholder 2">
            <a:extLst>
              <a:ext uri="{FF2B5EF4-FFF2-40B4-BE49-F238E27FC236}">
                <a16:creationId xmlns:a16="http://schemas.microsoft.com/office/drawing/2014/main" id="{8BC47CB6-AD66-42F8-A76B-49F10EBB0C2A}"/>
              </a:ext>
            </a:extLst>
          </p:cNvPr>
          <p:cNvSpPr>
            <a:spLocks noGrp="1"/>
          </p:cNvSpPr>
          <p:nvPr>
            <p:ph idx="1"/>
          </p:nvPr>
        </p:nvSpPr>
        <p:spPr/>
        <p:txBody>
          <a:bodyPr/>
          <a:lstStyle/>
          <a:p>
            <a:pPr marL="0" indent="0">
              <a:buNone/>
            </a:pPr>
            <a:r>
              <a:rPr lang="en-GB" dirty="0"/>
              <a:t>“Artificial Intelligence is the science of making machines do things that would require intelligence if done by men” (Marvin Minsky)</a:t>
            </a:r>
          </a:p>
        </p:txBody>
      </p:sp>
    </p:spTree>
    <p:extLst>
      <p:ext uri="{BB962C8B-B14F-4D97-AF65-F5344CB8AC3E}">
        <p14:creationId xmlns:p14="http://schemas.microsoft.com/office/powerpoint/2010/main" val="1097482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6498-EF1B-490C-A7C5-C98382F8D131}"/>
              </a:ext>
            </a:extLst>
          </p:cNvPr>
          <p:cNvSpPr>
            <a:spLocks noGrp="1"/>
          </p:cNvSpPr>
          <p:nvPr>
            <p:ph type="title"/>
          </p:nvPr>
        </p:nvSpPr>
        <p:spPr/>
        <p:txBody>
          <a:bodyPr/>
          <a:lstStyle/>
          <a:p>
            <a:r>
              <a:rPr lang="en-GB" dirty="0"/>
              <a:t>Artificial Intelligence is…</a:t>
            </a:r>
          </a:p>
        </p:txBody>
      </p:sp>
      <p:sp>
        <p:nvSpPr>
          <p:cNvPr id="3" name="Content Placeholder 2">
            <a:extLst>
              <a:ext uri="{FF2B5EF4-FFF2-40B4-BE49-F238E27FC236}">
                <a16:creationId xmlns:a16="http://schemas.microsoft.com/office/drawing/2014/main" id="{ED2AFB9E-A646-4AA3-BEDE-75115EA94E4B}"/>
              </a:ext>
            </a:extLst>
          </p:cNvPr>
          <p:cNvSpPr>
            <a:spLocks noGrp="1"/>
          </p:cNvSpPr>
          <p:nvPr>
            <p:ph idx="1"/>
          </p:nvPr>
        </p:nvSpPr>
        <p:spPr>
          <a:xfrm>
            <a:off x="628650" y="1369219"/>
            <a:ext cx="7886700" cy="880687"/>
          </a:xfrm>
        </p:spPr>
        <p:txBody>
          <a:bodyPr/>
          <a:lstStyle/>
          <a:p>
            <a:r>
              <a:rPr lang="en-GB" dirty="0"/>
              <a:t>The study of the computations that make it possible to perceive, reason, and act…</a:t>
            </a:r>
          </a:p>
          <a:p>
            <a:pPr marL="0" indent="0">
              <a:buNone/>
            </a:pPr>
            <a:endParaRPr lang="en-GB" dirty="0"/>
          </a:p>
        </p:txBody>
      </p:sp>
      <p:sp>
        <p:nvSpPr>
          <p:cNvPr id="7" name="Content Placeholder 2">
            <a:extLst>
              <a:ext uri="{FF2B5EF4-FFF2-40B4-BE49-F238E27FC236}">
                <a16:creationId xmlns:a16="http://schemas.microsoft.com/office/drawing/2014/main" id="{66B83C94-FFF8-4742-8085-7854EF7B8D90}"/>
              </a:ext>
            </a:extLst>
          </p:cNvPr>
          <p:cNvSpPr txBox="1">
            <a:spLocks/>
          </p:cNvSpPr>
          <p:nvPr/>
        </p:nvSpPr>
        <p:spPr>
          <a:xfrm>
            <a:off x="628650" y="2453252"/>
            <a:ext cx="7886700" cy="88068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100" dirty="0"/>
              <a:t>Different from psychology</a:t>
            </a:r>
          </a:p>
          <a:p>
            <a:r>
              <a:rPr lang="en-GB" sz="2100" dirty="0"/>
              <a:t>Different from computer science</a:t>
            </a:r>
          </a:p>
        </p:txBody>
      </p:sp>
    </p:spTree>
    <p:extLst>
      <p:ext uri="{BB962C8B-B14F-4D97-AF65-F5344CB8AC3E}">
        <p14:creationId xmlns:p14="http://schemas.microsoft.com/office/powerpoint/2010/main" val="811392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1108650" y="2001970"/>
            <a:ext cx="6926700" cy="56978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ea typeface="Lato Light"/>
                <a:cs typeface="Lato Light"/>
                <a:sym typeface="Lato Light"/>
              </a:rPr>
              <a:t>Why Artificial Intelligence?</a:t>
            </a:r>
            <a:endParaRPr sz="4000" b="1" dirty="0">
              <a:solidFill>
                <a:srgbClr val="0070C0"/>
              </a:solidFill>
              <a:latin typeface="+mn-l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ea typeface="Lato Light"/>
                <a:cs typeface="Lato Light"/>
                <a:sym typeface="Lato Light"/>
              </a:rPr>
              <a:t>History of Artificial Intelligence?</a:t>
            </a:r>
            <a:endParaRPr sz="4000" b="1" dirty="0">
              <a:solidFill>
                <a:srgbClr val="0070C0"/>
              </a:solidFill>
              <a:latin typeface="+mn-lt"/>
              <a:ea typeface="Lato Light"/>
              <a:cs typeface="Lato Light"/>
              <a:sym typeface="Lato Light"/>
            </a:endParaRPr>
          </a:p>
        </p:txBody>
      </p:sp>
    </p:spTree>
    <p:extLst>
      <p:ext uri="{BB962C8B-B14F-4D97-AF65-F5344CB8AC3E}">
        <p14:creationId xmlns:p14="http://schemas.microsoft.com/office/powerpoint/2010/main" val="2461544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730C-EE1F-44CD-803D-30DC7C801048}"/>
              </a:ext>
            </a:extLst>
          </p:cNvPr>
          <p:cNvSpPr>
            <a:spLocks noGrp="1"/>
          </p:cNvSpPr>
          <p:nvPr>
            <p:ph type="title"/>
          </p:nvPr>
        </p:nvSpPr>
        <p:spPr/>
        <p:txBody>
          <a:bodyPr/>
          <a:lstStyle/>
          <a:p>
            <a:r>
              <a:rPr lang="en-US" b="1" dirty="0"/>
              <a:t>Muslim Golden Age 2.0</a:t>
            </a:r>
          </a:p>
        </p:txBody>
      </p:sp>
      <p:sp>
        <p:nvSpPr>
          <p:cNvPr id="3" name="Content Placeholder 2">
            <a:extLst>
              <a:ext uri="{FF2B5EF4-FFF2-40B4-BE49-F238E27FC236}">
                <a16:creationId xmlns:a16="http://schemas.microsoft.com/office/drawing/2014/main" id="{8A4FF36A-D331-B878-3DE5-8D0C0AE889E2}"/>
              </a:ext>
            </a:extLst>
          </p:cNvPr>
          <p:cNvSpPr>
            <a:spLocks noGrp="1"/>
          </p:cNvSpPr>
          <p:nvPr>
            <p:ph idx="1"/>
          </p:nvPr>
        </p:nvSpPr>
        <p:spPr/>
        <p:txBody>
          <a:bodyPr/>
          <a:lstStyle/>
          <a:p>
            <a:r>
              <a:rPr lang="en-US" dirty="0"/>
              <a:t>Concept of Algorithms by </a:t>
            </a:r>
            <a:r>
              <a:rPr lang="en-US" b="0" i="0" dirty="0">
                <a:effectLst/>
                <a:latin typeface="-apple-system"/>
              </a:rPr>
              <a:t>Muhammad al-Khwarizmi</a:t>
            </a:r>
            <a:endParaRPr lang="en-US" dirty="0"/>
          </a:p>
          <a:p>
            <a:r>
              <a:rPr lang="en-US" dirty="0"/>
              <a:t>Foundation for the Robotics (The ‘Book of Ingenious Devices’ by Banu Musa)</a:t>
            </a:r>
          </a:p>
          <a:p>
            <a:r>
              <a:rPr lang="en-US" dirty="0"/>
              <a:t>Astrolabe (Mariam al-</a:t>
            </a:r>
            <a:r>
              <a:rPr lang="en-US" dirty="0" err="1"/>
              <a:t>Astrulabi</a:t>
            </a:r>
            <a:r>
              <a:rPr lang="en-US" dirty="0"/>
              <a:t>)  </a:t>
            </a:r>
          </a:p>
          <a:p>
            <a:r>
              <a:rPr lang="en-US" b="0" i="0" dirty="0">
                <a:effectLst/>
                <a:latin typeface="-apple-system"/>
              </a:rPr>
              <a:t> </a:t>
            </a:r>
            <a:r>
              <a:rPr lang="en-US" dirty="0">
                <a:latin typeface="-apple-system"/>
              </a:rPr>
              <a:t>E</a:t>
            </a:r>
            <a:r>
              <a:rPr lang="en-US" b="0" i="0" dirty="0">
                <a:effectLst/>
                <a:latin typeface="-apple-system"/>
              </a:rPr>
              <a:t>arly programmable humanoid robot in 1206 and Elephant Clock by </a:t>
            </a:r>
            <a:r>
              <a:rPr lang="en-US" b="0" i="0" dirty="0" err="1">
                <a:effectLst/>
                <a:latin typeface="-apple-system"/>
              </a:rPr>
              <a:t>Aljazari</a:t>
            </a:r>
            <a:endParaRPr lang="en-US" dirty="0"/>
          </a:p>
        </p:txBody>
      </p:sp>
    </p:spTree>
    <p:extLst>
      <p:ext uri="{BB962C8B-B14F-4D97-AF65-F5344CB8AC3E}">
        <p14:creationId xmlns:p14="http://schemas.microsoft.com/office/powerpoint/2010/main" val="242463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6888480" y="185550"/>
            <a:ext cx="1626870" cy="2198706"/>
          </a:xfrm>
          <a:prstGeom prst="rect">
            <a:avLst/>
          </a:prstGeom>
        </p:spPr>
      </p:pic>
      <p:sp>
        <p:nvSpPr>
          <p:cNvPr id="6" name="object 6"/>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32</a:t>
            </a:fld>
            <a:endParaRPr spc="-17" dirty="0"/>
          </a:p>
        </p:txBody>
      </p:sp>
      <p:sp>
        <p:nvSpPr>
          <p:cNvPr id="9" name="Title 8">
            <a:extLst>
              <a:ext uri="{FF2B5EF4-FFF2-40B4-BE49-F238E27FC236}">
                <a16:creationId xmlns:a16="http://schemas.microsoft.com/office/drawing/2014/main" id="{A84E89DC-FA69-16CC-994D-2B45AA082E70}"/>
              </a:ext>
            </a:extLst>
          </p:cNvPr>
          <p:cNvSpPr>
            <a:spLocks noGrp="1"/>
          </p:cNvSpPr>
          <p:nvPr>
            <p:ph type="title"/>
          </p:nvPr>
        </p:nvSpPr>
        <p:spPr>
          <a:xfrm>
            <a:off x="628650" y="290731"/>
            <a:ext cx="7886700" cy="994172"/>
          </a:xfrm>
        </p:spPr>
        <p:txBody>
          <a:bodyPr/>
          <a:lstStyle/>
          <a:p>
            <a:r>
              <a:rPr lang="en-US" sz="3000" b="1" dirty="0"/>
              <a:t>Birth of Modern AI</a:t>
            </a:r>
          </a:p>
        </p:txBody>
      </p:sp>
      <p:sp>
        <p:nvSpPr>
          <p:cNvPr id="10" name="Content Placeholder 2">
            <a:extLst>
              <a:ext uri="{FF2B5EF4-FFF2-40B4-BE49-F238E27FC236}">
                <a16:creationId xmlns:a16="http://schemas.microsoft.com/office/drawing/2014/main" id="{124214D7-935F-FFF0-0D83-281B4068CBF2}"/>
              </a:ext>
            </a:extLst>
          </p:cNvPr>
          <p:cNvSpPr>
            <a:spLocks noGrp="1"/>
          </p:cNvSpPr>
          <p:nvPr>
            <p:ph idx="1"/>
          </p:nvPr>
        </p:nvSpPr>
        <p:spPr>
          <a:xfrm>
            <a:off x="628650" y="1369219"/>
            <a:ext cx="5863590" cy="3263504"/>
          </a:xfrm>
        </p:spPr>
        <p:txBody>
          <a:bodyPr>
            <a:normAutofit/>
          </a:bodyPr>
          <a:lstStyle/>
          <a:p>
            <a:r>
              <a:rPr lang="en-US" sz="1800" b="1" spc="-17" dirty="0">
                <a:solidFill>
                  <a:schemeClr val="bg2">
                    <a:lumMod val="25000"/>
                  </a:schemeClr>
                </a:solidFill>
                <a:latin typeface="+mj-lt"/>
                <a:cs typeface="Calibri" panose="020F0502020204030204" pitchFamily="34" charset="0"/>
              </a:rPr>
              <a:t>1956</a:t>
            </a:r>
            <a:r>
              <a:rPr lang="en-US" sz="1800" spc="-17" dirty="0">
                <a:latin typeface="+mj-lt"/>
                <a:cs typeface="Calibri" panose="020F0502020204030204" pitchFamily="34" charset="0"/>
              </a:rPr>
              <a:t>:</a:t>
            </a:r>
            <a:r>
              <a:rPr lang="en-US" sz="1800" spc="-61" dirty="0">
                <a:latin typeface="+mj-lt"/>
                <a:cs typeface="Calibri" panose="020F0502020204030204" pitchFamily="34" charset="0"/>
              </a:rPr>
              <a:t> </a:t>
            </a:r>
            <a:r>
              <a:rPr lang="en-US" sz="1800" spc="-37" dirty="0">
                <a:latin typeface="+mj-lt"/>
                <a:cs typeface="Calibri" panose="020F0502020204030204" pitchFamily="34" charset="0"/>
              </a:rPr>
              <a:t>Workshop</a:t>
            </a:r>
            <a:r>
              <a:rPr lang="en-US" sz="1800" spc="-105" dirty="0">
                <a:latin typeface="+mj-lt"/>
                <a:cs typeface="Calibri" panose="020F0502020204030204" pitchFamily="34" charset="0"/>
              </a:rPr>
              <a:t> </a:t>
            </a:r>
            <a:r>
              <a:rPr lang="en-US" sz="1800" spc="-67" dirty="0">
                <a:latin typeface="+mj-lt"/>
                <a:cs typeface="Calibri" panose="020F0502020204030204" pitchFamily="34" charset="0"/>
              </a:rPr>
              <a:t>at</a:t>
            </a:r>
            <a:r>
              <a:rPr lang="en-US" sz="1800" spc="-105" dirty="0">
                <a:latin typeface="+mj-lt"/>
                <a:cs typeface="Calibri" panose="020F0502020204030204" pitchFamily="34" charset="0"/>
              </a:rPr>
              <a:t> </a:t>
            </a:r>
            <a:r>
              <a:rPr lang="en-US" sz="1800" spc="-34" dirty="0">
                <a:latin typeface="+mj-lt"/>
                <a:cs typeface="Calibri" panose="020F0502020204030204" pitchFamily="34" charset="0"/>
              </a:rPr>
              <a:t>Dartmouth</a:t>
            </a:r>
            <a:r>
              <a:rPr lang="en-US" sz="1800" spc="-105" dirty="0">
                <a:latin typeface="+mj-lt"/>
                <a:cs typeface="Calibri" panose="020F0502020204030204" pitchFamily="34" charset="0"/>
              </a:rPr>
              <a:t> </a:t>
            </a:r>
            <a:r>
              <a:rPr lang="en-US" sz="1800" spc="-81" dirty="0">
                <a:latin typeface="+mj-lt"/>
                <a:cs typeface="Calibri" panose="020F0502020204030204" pitchFamily="34" charset="0"/>
              </a:rPr>
              <a:t>College;</a:t>
            </a:r>
            <a:r>
              <a:rPr lang="en-US" sz="1800" spc="-47" dirty="0">
                <a:latin typeface="+mj-lt"/>
                <a:cs typeface="Calibri" panose="020F0502020204030204" pitchFamily="34" charset="0"/>
              </a:rPr>
              <a:t> </a:t>
            </a:r>
            <a:r>
              <a:rPr lang="en-US" sz="1800" spc="-77" dirty="0">
                <a:latin typeface="+mj-lt"/>
                <a:cs typeface="Calibri" panose="020F0502020204030204" pitchFamily="34" charset="0"/>
              </a:rPr>
              <a:t>attendees:</a:t>
            </a:r>
            <a:r>
              <a:rPr lang="en-US" sz="1800" spc="118" dirty="0">
                <a:latin typeface="+mj-lt"/>
                <a:cs typeface="Calibri" panose="020F0502020204030204" pitchFamily="34" charset="0"/>
              </a:rPr>
              <a:t> </a:t>
            </a:r>
            <a:r>
              <a:rPr lang="en-US" sz="1800" spc="-40" dirty="0">
                <a:latin typeface="+mj-lt"/>
                <a:cs typeface="Calibri" panose="020F0502020204030204" pitchFamily="34" charset="0"/>
              </a:rPr>
              <a:t>John</a:t>
            </a:r>
            <a:r>
              <a:rPr lang="en-US" sz="1800" spc="-101" dirty="0">
                <a:latin typeface="+mj-lt"/>
                <a:cs typeface="Calibri" panose="020F0502020204030204" pitchFamily="34" charset="0"/>
              </a:rPr>
              <a:t> </a:t>
            </a:r>
            <a:r>
              <a:rPr lang="en-US" sz="1800" spc="-37" dirty="0">
                <a:latin typeface="+mj-lt"/>
                <a:cs typeface="Calibri" panose="020F0502020204030204" pitchFamily="34" charset="0"/>
              </a:rPr>
              <a:t>McCarthy,</a:t>
            </a:r>
            <a:r>
              <a:rPr lang="en-US" sz="1800" spc="-91" dirty="0">
                <a:latin typeface="+mj-lt"/>
                <a:cs typeface="Calibri" panose="020F0502020204030204" pitchFamily="34" charset="0"/>
              </a:rPr>
              <a:t> </a:t>
            </a:r>
            <a:r>
              <a:rPr lang="en-US" sz="1800" spc="-13" dirty="0">
                <a:latin typeface="+mj-lt"/>
                <a:cs typeface="Calibri" panose="020F0502020204030204" pitchFamily="34" charset="0"/>
              </a:rPr>
              <a:t>Mar- </a:t>
            </a:r>
            <a:r>
              <a:rPr lang="en-US" sz="1800" dirty="0">
                <a:latin typeface="+mj-lt"/>
                <a:cs typeface="Calibri" panose="020F0502020204030204" pitchFamily="34" charset="0"/>
              </a:rPr>
              <a:t>vin</a:t>
            </a:r>
            <a:r>
              <a:rPr lang="en-US" sz="1800" spc="-94" dirty="0">
                <a:latin typeface="+mj-lt"/>
                <a:cs typeface="Calibri" panose="020F0502020204030204" pitchFamily="34" charset="0"/>
              </a:rPr>
              <a:t> </a:t>
            </a:r>
            <a:r>
              <a:rPr lang="en-US" sz="1800" spc="-7" dirty="0">
                <a:latin typeface="+mj-lt"/>
                <a:cs typeface="Calibri" panose="020F0502020204030204" pitchFamily="34" charset="0"/>
              </a:rPr>
              <a:t>Minsky,</a:t>
            </a:r>
            <a:r>
              <a:rPr lang="en-US" sz="1800" spc="-88" dirty="0">
                <a:latin typeface="+mj-lt"/>
                <a:cs typeface="Calibri" panose="020F0502020204030204" pitchFamily="34" charset="0"/>
              </a:rPr>
              <a:t> </a:t>
            </a:r>
            <a:r>
              <a:rPr lang="en-US" sz="1800" spc="-40" dirty="0">
                <a:latin typeface="+mj-lt"/>
                <a:cs typeface="Calibri" panose="020F0502020204030204" pitchFamily="34" charset="0"/>
              </a:rPr>
              <a:t>Claude</a:t>
            </a:r>
            <a:r>
              <a:rPr lang="en-US" sz="1800" spc="-88" dirty="0">
                <a:latin typeface="+mj-lt"/>
                <a:cs typeface="Calibri" panose="020F0502020204030204" pitchFamily="34" charset="0"/>
              </a:rPr>
              <a:t> </a:t>
            </a:r>
            <a:r>
              <a:rPr lang="en-US" sz="1800" spc="-17" dirty="0">
                <a:latin typeface="+mj-lt"/>
                <a:cs typeface="Calibri" panose="020F0502020204030204" pitchFamily="34" charset="0"/>
              </a:rPr>
              <a:t>Shannon,</a:t>
            </a:r>
            <a:r>
              <a:rPr lang="en-US" sz="1800" spc="-88" dirty="0">
                <a:latin typeface="+mj-lt"/>
                <a:cs typeface="Calibri" panose="020F0502020204030204" pitchFamily="34" charset="0"/>
              </a:rPr>
              <a:t> </a:t>
            </a:r>
            <a:r>
              <a:rPr lang="en-US" sz="1800" spc="-13" dirty="0">
                <a:latin typeface="+mj-lt"/>
                <a:cs typeface="Calibri" panose="020F0502020204030204" pitchFamily="34" charset="0"/>
              </a:rPr>
              <a:t>etc.</a:t>
            </a:r>
            <a:endParaRPr lang="en-US" sz="1800" dirty="0">
              <a:latin typeface="+mj-lt"/>
            </a:endParaRPr>
          </a:p>
          <a:p>
            <a:pPr marL="8565">
              <a:spcBef>
                <a:spcPts val="1086"/>
              </a:spcBef>
            </a:pPr>
            <a:r>
              <a:rPr lang="en-US" sz="1800" dirty="0">
                <a:latin typeface="+mj-lt"/>
                <a:cs typeface="Calibri" panose="020F0502020204030204" pitchFamily="34" charset="0"/>
              </a:rPr>
              <a:t>Aim</a:t>
            </a:r>
            <a:r>
              <a:rPr lang="en-US" sz="1800" spc="17" dirty="0">
                <a:latin typeface="+mj-lt"/>
                <a:cs typeface="Calibri" panose="020F0502020204030204" pitchFamily="34" charset="0"/>
              </a:rPr>
              <a:t> </a:t>
            </a:r>
            <a:r>
              <a:rPr lang="en-US" sz="1800" spc="-34" dirty="0">
                <a:latin typeface="+mj-lt"/>
                <a:cs typeface="Calibri" panose="020F0502020204030204" pitchFamily="34" charset="0"/>
              </a:rPr>
              <a:t>for</a:t>
            </a:r>
            <a:r>
              <a:rPr lang="en-US" sz="1800" spc="47" dirty="0">
                <a:latin typeface="+mj-lt"/>
                <a:cs typeface="Calibri" panose="020F0502020204030204" pitchFamily="34" charset="0"/>
              </a:rPr>
              <a:t> </a:t>
            </a:r>
            <a:r>
              <a:rPr lang="en-US" sz="1800" b="1" spc="51" dirty="0">
                <a:solidFill>
                  <a:schemeClr val="bg2">
                    <a:lumMod val="25000"/>
                  </a:schemeClr>
                </a:solidFill>
                <a:latin typeface="+mj-lt"/>
                <a:cs typeface="Calibri"/>
              </a:rPr>
              <a:t>general</a:t>
            </a:r>
            <a:r>
              <a:rPr lang="en-US" sz="1800" b="1" spc="199" dirty="0">
                <a:solidFill>
                  <a:schemeClr val="bg2">
                    <a:lumMod val="25000"/>
                  </a:schemeClr>
                </a:solidFill>
                <a:latin typeface="+mj-lt"/>
                <a:cs typeface="Calibri"/>
              </a:rPr>
              <a:t> </a:t>
            </a:r>
            <a:r>
              <a:rPr lang="en-US" sz="1800" b="1" spc="-7" dirty="0">
                <a:solidFill>
                  <a:schemeClr val="bg2">
                    <a:lumMod val="25000"/>
                  </a:schemeClr>
                </a:solidFill>
                <a:latin typeface="+mj-lt"/>
                <a:cs typeface="Calibri"/>
              </a:rPr>
              <a:t>principles</a:t>
            </a:r>
            <a:r>
              <a:rPr lang="en-US" sz="1800" spc="-7" dirty="0">
                <a:latin typeface="+mj-lt"/>
                <a:cs typeface="Calibri" panose="020F0502020204030204" pitchFamily="34" charset="0"/>
              </a:rPr>
              <a:t>:</a:t>
            </a:r>
            <a:endParaRPr lang="en-US" sz="1800" dirty="0">
              <a:latin typeface="+mj-lt"/>
              <a:cs typeface="Calibri" panose="020F0502020204030204" pitchFamily="34" charset="0"/>
            </a:endParaRPr>
          </a:p>
          <a:p>
            <a:pPr marL="465765" marR="3426" lvl="1" indent="-285750">
              <a:lnSpc>
                <a:spcPct val="101600"/>
              </a:lnSpc>
              <a:spcBef>
                <a:spcPts val="890"/>
              </a:spcBef>
              <a:buFont typeface="Wingdings" panose="05000000000000000000" pitchFamily="2" charset="2"/>
              <a:buChar char="§"/>
            </a:pPr>
            <a:r>
              <a:rPr lang="en-US" sz="1500" i="1" spc="-7" dirty="0">
                <a:latin typeface="+mj-lt"/>
                <a:cs typeface="Calibri" panose="020F0502020204030204" pitchFamily="34" charset="0"/>
              </a:rPr>
              <a:t>Every</a:t>
            </a:r>
            <a:r>
              <a:rPr lang="en-US" sz="1500" i="1" spc="-17" dirty="0">
                <a:latin typeface="+mj-lt"/>
                <a:cs typeface="Calibri" panose="020F0502020204030204" pitchFamily="34" charset="0"/>
              </a:rPr>
              <a:t> </a:t>
            </a:r>
            <a:r>
              <a:rPr lang="en-US" sz="1500" i="1" spc="-24" dirty="0">
                <a:latin typeface="+mj-lt"/>
                <a:cs typeface="Calibri" panose="020F0502020204030204" pitchFamily="34" charset="0"/>
              </a:rPr>
              <a:t>aspect</a:t>
            </a:r>
            <a:r>
              <a:rPr lang="en-US" sz="1500" i="1" spc="-13" dirty="0">
                <a:latin typeface="+mj-lt"/>
                <a:cs typeface="Calibri" panose="020F0502020204030204" pitchFamily="34" charset="0"/>
              </a:rPr>
              <a:t> </a:t>
            </a:r>
            <a:r>
              <a:rPr lang="en-US" sz="1500" i="1" dirty="0">
                <a:latin typeface="+mj-lt"/>
                <a:cs typeface="Calibri" panose="020F0502020204030204" pitchFamily="34" charset="0"/>
              </a:rPr>
              <a:t>of</a:t>
            </a:r>
            <a:r>
              <a:rPr lang="en-US" sz="1500" i="1" spc="-13" dirty="0">
                <a:latin typeface="+mj-lt"/>
                <a:cs typeface="Calibri" panose="020F0502020204030204" pitchFamily="34" charset="0"/>
              </a:rPr>
              <a:t> </a:t>
            </a:r>
            <a:r>
              <a:rPr lang="en-US" sz="1500" i="1" spc="-57" dirty="0">
                <a:latin typeface="+mj-lt"/>
                <a:cs typeface="Calibri" panose="020F0502020204030204" pitchFamily="34" charset="0"/>
              </a:rPr>
              <a:t>learning</a:t>
            </a:r>
            <a:r>
              <a:rPr lang="en-US" sz="1500" i="1" spc="-17" dirty="0">
                <a:latin typeface="+mj-lt"/>
                <a:cs typeface="Calibri" panose="020F0502020204030204" pitchFamily="34" charset="0"/>
              </a:rPr>
              <a:t> </a:t>
            </a:r>
            <a:r>
              <a:rPr lang="en-US" sz="1500" i="1" dirty="0">
                <a:latin typeface="+mj-lt"/>
                <a:cs typeface="Calibri" panose="020F0502020204030204" pitchFamily="34" charset="0"/>
              </a:rPr>
              <a:t>or</a:t>
            </a:r>
            <a:r>
              <a:rPr lang="en-US" sz="1500" i="1" spc="-13" dirty="0">
                <a:latin typeface="+mj-lt"/>
                <a:cs typeface="Calibri" panose="020F0502020204030204" pitchFamily="34" charset="0"/>
              </a:rPr>
              <a:t> </a:t>
            </a:r>
            <a:r>
              <a:rPr lang="en-US" sz="1500" i="1" dirty="0">
                <a:latin typeface="+mj-lt"/>
                <a:cs typeface="Calibri" panose="020F0502020204030204" pitchFamily="34" charset="0"/>
              </a:rPr>
              <a:t>any</a:t>
            </a:r>
            <a:r>
              <a:rPr lang="en-US" sz="1500" i="1" spc="-17" dirty="0">
                <a:latin typeface="+mj-lt"/>
                <a:cs typeface="Calibri" panose="020F0502020204030204" pitchFamily="34" charset="0"/>
              </a:rPr>
              <a:t> </a:t>
            </a:r>
            <a:r>
              <a:rPr lang="en-US" sz="1500" i="1" spc="-51" dirty="0">
                <a:latin typeface="+mj-lt"/>
                <a:cs typeface="Calibri" panose="020F0502020204030204" pitchFamily="34" charset="0"/>
              </a:rPr>
              <a:t>other</a:t>
            </a:r>
            <a:r>
              <a:rPr lang="en-US" sz="1500" i="1" spc="-13" dirty="0">
                <a:latin typeface="+mj-lt"/>
                <a:cs typeface="Calibri" panose="020F0502020204030204" pitchFamily="34" charset="0"/>
              </a:rPr>
              <a:t> </a:t>
            </a:r>
            <a:r>
              <a:rPr lang="en-US" sz="1500" i="1" spc="-77" dirty="0">
                <a:latin typeface="+mj-lt"/>
                <a:cs typeface="Calibri" panose="020F0502020204030204" pitchFamily="34" charset="0"/>
              </a:rPr>
              <a:t>feature</a:t>
            </a:r>
            <a:r>
              <a:rPr lang="en-US" sz="1500" i="1" spc="-17" dirty="0">
                <a:latin typeface="+mj-lt"/>
                <a:cs typeface="Calibri" panose="020F0502020204030204" pitchFamily="34" charset="0"/>
              </a:rPr>
              <a:t> </a:t>
            </a:r>
            <a:r>
              <a:rPr lang="en-US" sz="1500" i="1" dirty="0">
                <a:latin typeface="+mj-lt"/>
                <a:cs typeface="Calibri" panose="020F0502020204030204" pitchFamily="34" charset="0"/>
              </a:rPr>
              <a:t>of</a:t>
            </a:r>
            <a:r>
              <a:rPr lang="en-US" sz="1500" i="1" spc="-17" dirty="0">
                <a:latin typeface="+mj-lt"/>
                <a:cs typeface="Calibri" panose="020F0502020204030204" pitchFamily="34" charset="0"/>
              </a:rPr>
              <a:t> </a:t>
            </a:r>
            <a:r>
              <a:rPr lang="en-US" sz="1500" i="1" spc="-71" dirty="0">
                <a:latin typeface="+mj-lt"/>
                <a:cs typeface="Calibri" panose="020F0502020204030204" pitchFamily="34" charset="0"/>
              </a:rPr>
              <a:t>intelligence</a:t>
            </a:r>
            <a:r>
              <a:rPr lang="en-US" sz="1500" i="1" spc="-17" dirty="0">
                <a:latin typeface="+mj-lt"/>
                <a:cs typeface="Calibri" panose="020F0502020204030204" pitchFamily="34" charset="0"/>
              </a:rPr>
              <a:t> </a:t>
            </a:r>
            <a:r>
              <a:rPr lang="en-US" sz="1500" i="1" dirty="0">
                <a:latin typeface="+mj-lt"/>
                <a:cs typeface="Calibri" panose="020F0502020204030204" pitchFamily="34" charset="0"/>
              </a:rPr>
              <a:t>can</a:t>
            </a:r>
            <a:r>
              <a:rPr lang="en-US" sz="1500" i="1" spc="-13" dirty="0">
                <a:latin typeface="+mj-lt"/>
                <a:cs typeface="Calibri" panose="020F0502020204030204" pitchFamily="34" charset="0"/>
              </a:rPr>
              <a:t> </a:t>
            </a:r>
            <a:r>
              <a:rPr lang="en-US" sz="1500" i="1" dirty="0">
                <a:latin typeface="+mj-lt"/>
                <a:cs typeface="Calibri" panose="020F0502020204030204" pitchFamily="34" charset="0"/>
              </a:rPr>
              <a:t>be</a:t>
            </a:r>
            <a:r>
              <a:rPr lang="en-US" sz="1500" i="1" spc="-13" dirty="0">
                <a:latin typeface="+mj-lt"/>
                <a:cs typeface="Calibri" panose="020F0502020204030204" pitchFamily="34" charset="0"/>
              </a:rPr>
              <a:t> </a:t>
            </a:r>
            <a:r>
              <a:rPr lang="en-US" sz="1500" i="1" spc="-17" dirty="0">
                <a:latin typeface="+mj-lt"/>
                <a:cs typeface="Calibri" panose="020F0502020204030204" pitchFamily="34" charset="0"/>
              </a:rPr>
              <a:t>so </a:t>
            </a:r>
            <a:r>
              <a:rPr lang="en-US" sz="1500" i="1" spc="-81" dirty="0">
                <a:latin typeface="+mj-lt"/>
                <a:cs typeface="Calibri" panose="020F0502020204030204" pitchFamily="34" charset="0"/>
              </a:rPr>
              <a:t>precisely</a:t>
            </a:r>
            <a:r>
              <a:rPr lang="en-US" sz="1500" i="1" spc="-34" dirty="0">
                <a:latin typeface="+mj-lt"/>
                <a:cs typeface="Calibri" panose="020F0502020204030204" pitchFamily="34" charset="0"/>
              </a:rPr>
              <a:t> </a:t>
            </a:r>
            <a:r>
              <a:rPr lang="en-US" sz="1500" i="1" spc="-64" dirty="0">
                <a:latin typeface="+mj-lt"/>
                <a:cs typeface="Calibri" panose="020F0502020204030204" pitchFamily="34" charset="0"/>
              </a:rPr>
              <a:t>described</a:t>
            </a:r>
            <a:r>
              <a:rPr lang="en-US" sz="1500" i="1" spc="-40" dirty="0">
                <a:latin typeface="+mj-lt"/>
                <a:cs typeface="Calibri" panose="020F0502020204030204" pitchFamily="34" charset="0"/>
              </a:rPr>
              <a:t> </a:t>
            </a:r>
            <a:r>
              <a:rPr lang="en-US" sz="1500" i="1" spc="-44" dirty="0">
                <a:latin typeface="+mj-lt"/>
                <a:cs typeface="Calibri" panose="020F0502020204030204" pitchFamily="34" charset="0"/>
              </a:rPr>
              <a:t>that</a:t>
            </a:r>
            <a:r>
              <a:rPr lang="en-US" sz="1500" i="1" spc="-40" dirty="0">
                <a:latin typeface="+mj-lt"/>
                <a:cs typeface="Calibri" panose="020F0502020204030204" pitchFamily="34" charset="0"/>
              </a:rPr>
              <a:t> </a:t>
            </a:r>
            <a:r>
              <a:rPr lang="en-US" sz="1500" i="1" dirty="0">
                <a:latin typeface="+mj-lt"/>
                <a:cs typeface="Calibri" panose="020F0502020204030204" pitchFamily="34" charset="0"/>
              </a:rPr>
              <a:t>a</a:t>
            </a:r>
            <a:r>
              <a:rPr lang="en-US" sz="1500" i="1" spc="-40" dirty="0">
                <a:latin typeface="+mj-lt"/>
                <a:cs typeface="Calibri" panose="020F0502020204030204" pitchFamily="34" charset="0"/>
              </a:rPr>
              <a:t> </a:t>
            </a:r>
            <a:r>
              <a:rPr lang="en-US" sz="1500" i="1" spc="-54" dirty="0">
                <a:latin typeface="+mj-lt"/>
                <a:cs typeface="Calibri" panose="020F0502020204030204" pitchFamily="34" charset="0"/>
              </a:rPr>
              <a:t>machine</a:t>
            </a:r>
            <a:r>
              <a:rPr lang="en-US" sz="1500" i="1" spc="-37" dirty="0">
                <a:latin typeface="+mj-lt"/>
                <a:cs typeface="Calibri" panose="020F0502020204030204" pitchFamily="34" charset="0"/>
              </a:rPr>
              <a:t> </a:t>
            </a:r>
            <a:r>
              <a:rPr lang="en-US" sz="1500" i="1" dirty="0">
                <a:latin typeface="+mj-lt"/>
                <a:cs typeface="Calibri" panose="020F0502020204030204" pitchFamily="34" charset="0"/>
              </a:rPr>
              <a:t>can</a:t>
            </a:r>
            <a:r>
              <a:rPr lang="en-US" sz="1500" i="1" spc="-40" dirty="0">
                <a:latin typeface="+mj-lt"/>
                <a:cs typeface="Calibri" panose="020F0502020204030204" pitchFamily="34" charset="0"/>
              </a:rPr>
              <a:t> </a:t>
            </a:r>
            <a:r>
              <a:rPr lang="en-US" sz="1500" i="1" dirty="0">
                <a:latin typeface="+mj-lt"/>
                <a:cs typeface="Calibri" panose="020F0502020204030204" pitchFamily="34" charset="0"/>
              </a:rPr>
              <a:t>be</a:t>
            </a:r>
            <a:r>
              <a:rPr lang="en-US" sz="1500" i="1" spc="-40" dirty="0">
                <a:latin typeface="+mj-lt"/>
                <a:cs typeface="Calibri" panose="020F0502020204030204" pitchFamily="34" charset="0"/>
              </a:rPr>
              <a:t> </a:t>
            </a:r>
            <a:r>
              <a:rPr lang="en-US" sz="1500" i="1" spc="-44" dirty="0">
                <a:latin typeface="+mj-lt"/>
                <a:cs typeface="Calibri" panose="020F0502020204030204" pitchFamily="34" charset="0"/>
              </a:rPr>
              <a:t>made</a:t>
            </a:r>
            <a:r>
              <a:rPr lang="en-US" sz="1500" i="1" spc="-37" dirty="0">
                <a:latin typeface="+mj-lt"/>
                <a:cs typeface="Calibri" panose="020F0502020204030204" pitchFamily="34" charset="0"/>
              </a:rPr>
              <a:t> </a:t>
            </a:r>
            <a:r>
              <a:rPr lang="en-US" sz="1500" i="1" dirty="0">
                <a:latin typeface="+mj-lt"/>
                <a:cs typeface="Calibri" panose="020F0502020204030204" pitchFamily="34" charset="0"/>
              </a:rPr>
              <a:t>to</a:t>
            </a:r>
            <a:r>
              <a:rPr lang="en-US" sz="1500" i="1" spc="-37" dirty="0">
                <a:latin typeface="+mj-lt"/>
                <a:cs typeface="Calibri" panose="020F0502020204030204" pitchFamily="34" charset="0"/>
              </a:rPr>
              <a:t> </a:t>
            </a:r>
            <a:r>
              <a:rPr lang="en-US" sz="1500" i="1" spc="-74" dirty="0">
                <a:latin typeface="+mj-lt"/>
                <a:cs typeface="Calibri" panose="020F0502020204030204" pitchFamily="34" charset="0"/>
              </a:rPr>
              <a:t>simulate</a:t>
            </a:r>
            <a:r>
              <a:rPr lang="en-US" sz="1500" i="1" spc="-40" dirty="0">
                <a:latin typeface="+mj-lt"/>
                <a:cs typeface="Calibri" panose="020F0502020204030204" pitchFamily="34" charset="0"/>
              </a:rPr>
              <a:t> </a:t>
            </a:r>
            <a:r>
              <a:rPr lang="en-US" sz="1500" i="1" spc="-17" dirty="0">
                <a:latin typeface="+mj-lt"/>
                <a:cs typeface="Calibri" panose="020F0502020204030204" pitchFamily="34" charset="0"/>
              </a:rPr>
              <a:t>it.</a:t>
            </a:r>
            <a:endParaRPr lang="en-US" sz="1500" dirty="0">
              <a:latin typeface="+mj-lt"/>
              <a:cs typeface="Calibri" panose="020F0502020204030204" pitchFamily="34" charset="0"/>
            </a:endParaRPr>
          </a:p>
          <a:p>
            <a:endParaRPr lang="en-US" sz="1800" dirty="0">
              <a:latin typeface="+mj-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009A-6C67-7207-2D90-00045B8EF076}"/>
              </a:ext>
            </a:extLst>
          </p:cNvPr>
          <p:cNvSpPr>
            <a:spLocks noGrp="1"/>
          </p:cNvSpPr>
          <p:nvPr>
            <p:ph type="title"/>
          </p:nvPr>
        </p:nvSpPr>
        <p:spPr/>
        <p:txBody>
          <a:bodyPr/>
          <a:lstStyle/>
          <a:p>
            <a:r>
              <a:rPr lang="en-US" sz="3000" b="1" dirty="0"/>
              <a:t>Birth of AI, early successes</a:t>
            </a:r>
          </a:p>
        </p:txBody>
      </p:sp>
      <p:sp>
        <p:nvSpPr>
          <p:cNvPr id="3" name="Content Placeholder 2">
            <a:extLst>
              <a:ext uri="{FF2B5EF4-FFF2-40B4-BE49-F238E27FC236}">
                <a16:creationId xmlns:a16="http://schemas.microsoft.com/office/drawing/2014/main" id="{30734857-35D0-D34D-5ABB-AB5293356326}"/>
              </a:ext>
            </a:extLst>
          </p:cNvPr>
          <p:cNvSpPr>
            <a:spLocks noGrp="1"/>
          </p:cNvSpPr>
          <p:nvPr>
            <p:ph idx="1"/>
          </p:nvPr>
        </p:nvSpPr>
        <p:spPr>
          <a:xfrm>
            <a:off x="1727200" y="1369219"/>
            <a:ext cx="6969760" cy="3263504"/>
          </a:xfrm>
        </p:spPr>
        <p:txBody>
          <a:bodyPr>
            <a:normAutofit/>
          </a:bodyPr>
          <a:lstStyle/>
          <a:p>
            <a:pPr marL="0" indent="0">
              <a:buNone/>
            </a:pPr>
            <a:r>
              <a:rPr lang="en-US" sz="1800" b="1" dirty="0"/>
              <a:t>Checkers</a:t>
            </a:r>
            <a:r>
              <a:rPr lang="en-US" sz="1800" dirty="0"/>
              <a:t> (1952)</a:t>
            </a:r>
          </a:p>
          <a:p>
            <a:pPr lvl="1"/>
            <a:r>
              <a:rPr lang="en-US" dirty="0"/>
              <a:t>Samuel’s program learned weights and played at strong amateur level</a:t>
            </a:r>
          </a:p>
          <a:p>
            <a:endParaRPr lang="en-US" sz="1800" dirty="0"/>
          </a:p>
          <a:p>
            <a:endParaRPr lang="en-US" sz="1800" dirty="0"/>
          </a:p>
          <a:p>
            <a:pPr marL="0" indent="0">
              <a:buNone/>
            </a:pPr>
            <a:r>
              <a:rPr lang="en-US" sz="1800" b="1" dirty="0"/>
              <a:t>Problem solving</a:t>
            </a:r>
            <a:r>
              <a:rPr lang="en-US" sz="1800" dirty="0"/>
              <a:t> (1955)</a:t>
            </a:r>
          </a:p>
          <a:p>
            <a:pPr lvl="1"/>
            <a:r>
              <a:rPr lang="en-US" dirty="0"/>
              <a:t>Newell &amp; Simon’s Logic Theorist: prove theorems in Principia Mathematica using search + heuristics; later, General Problem Solver (GPS)</a:t>
            </a:r>
          </a:p>
          <a:p>
            <a:endParaRPr lang="en-US" sz="1800" dirty="0"/>
          </a:p>
          <a:p>
            <a:endParaRPr lang="en-US" sz="1800" dirty="0"/>
          </a:p>
        </p:txBody>
      </p:sp>
      <p:pic>
        <p:nvPicPr>
          <p:cNvPr id="4" name="object 3">
            <a:extLst>
              <a:ext uri="{FF2B5EF4-FFF2-40B4-BE49-F238E27FC236}">
                <a16:creationId xmlns:a16="http://schemas.microsoft.com/office/drawing/2014/main" id="{2FE73E0F-9059-5602-AF26-C6B84935D4AC}"/>
              </a:ext>
            </a:extLst>
          </p:cNvPr>
          <p:cNvPicPr/>
          <p:nvPr/>
        </p:nvPicPr>
        <p:blipFill>
          <a:blip r:embed="rId3" cstate="print"/>
          <a:stretch>
            <a:fillRect/>
          </a:stretch>
        </p:blipFill>
        <p:spPr>
          <a:xfrm>
            <a:off x="712097" y="1369219"/>
            <a:ext cx="861869" cy="861869"/>
          </a:xfrm>
          <a:prstGeom prst="rect">
            <a:avLst/>
          </a:prstGeom>
        </p:spPr>
      </p:pic>
      <p:pic>
        <p:nvPicPr>
          <p:cNvPr id="5" name="object 5">
            <a:extLst>
              <a:ext uri="{FF2B5EF4-FFF2-40B4-BE49-F238E27FC236}">
                <a16:creationId xmlns:a16="http://schemas.microsoft.com/office/drawing/2014/main" id="{59C855D3-4E83-3B26-2314-801D08DEFC8B}"/>
              </a:ext>
            </a:extLst>
          </p:cNvPr>
          <p:cNvPicPr/>
          <p:nvPr/>
        </p:nvPicPr>
        <p:blipFill>
          <a:blip r:embed="rId4" cstate="print"/>
          <a:stretch>
            <a:fillRect/>
          </a:stretch>
        </p:blipFill>
        <p:spPr>
          <a:xfrm>
            <a:off x="712097" y="2712522"/>
            <a:ext cx="719464" cy="1184921"/>
          </a:xfrm>
          <a:prstGeom prst="rect">
            <a:avLst/>
          </a:prstGeom>
        </p:spPr>
      </p:pic>
    </p:spTree>
    <p:extLst>
      <p:ext uri="{BB962C8B-B14F-4D97-AF65-F5344CB8AC3E}">
        <p14:creationId xmlns:p14="http://schemas.microsoft.com/office/powerpoint/2010/main" val="531002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15E6-7A21-8547-4A0A-56CA09A43DA4}"/>
              </a:ext>
            </a:extLst>
          </p:cNvPr>
          <p:cNvSpPr>
            <a:spLocks noGrp="1"/>
          </p:cNvSpPr>
          <p:nvPr>
            <p:ph type="title"/>
          </p:nvPr>
        </p:nvSpPr>
        <p:spPr/>
        <p:txBody>
          <a:bodyPr/>
          <a:lstStyle/>
          <a:p>
            <a:r>
              <a:rPr lang="en-US" sz="3000" b="1" dirty="0"/>
              <a:t>Overwhelming optimism...</a:t>
            </a:r>
          </a:p>
        </p:txBody>
      </p:sp>
      <p:sp>
        <p:nvSpPr>
          <p:cNvPr id="3" name="Content Placeholder 2">
            <a:extLst>
              <a:ext uri="{FF2B5EF4-FFF2-40B4-BE49-F238E27FC236}">
                <a16:creationId xmlns:a16="http://schemas.microsoft.com/office/drawing/2014/main" id="{47844A34-D6E3-F963-8787-451BDE019101}"/>
              </a:ext>
            </a:extLst>
          </p:cNvPr>
          <p:cNvSpPr>
            <a:spLocks noGrp="1"/>
          </p:cNvSpPr>
          <p:nvPr>
            <p:ph idx="1"/>
          </p:nvPr>
        </p:nvSpPr>
        <p:spPr/>
        <p:txBody>
          <a:bodyPr>
            <a:normAutofit/>
          </a:bodyPr>
          <a:lstStyle/>
          <a:p>
            <a:pPr marL="8565" marR="3426">
              <a:lnSpc>
                <a:spcPct val="101600"/>
              </a:lnSpc>
              <a:spcBef>
                <a:spcPts val="61"/>
              </a:spcBef>
              <a:tabLst>
                <a:tab pos="772552" algn="l"/>
              </a:tabLst>
            </a:pPr>
            <a:r>
              <a:rPr lang="en-US" sz="1800" i="1" dirty="0">
                <a:latin typeface="+mj-lt"/>
                <a:cs typeface="Calibri"/>
              </a:rPr>
              <a:t>Machines</a:t>
            </a:r>
            <a:r>
              <a:rPr lang="en-US" sz="1800" i="1" spc="142" dirty="0">
                <a:latin typeface="+mj-lt"/>
                <a:cs typeface="Calibri"/>
              </a:rPr>
              <a:t> </a:t>
            </a:r>
            <a:r>
              <a:rPr lang="en-US" sz="1800" i="1" dirty="0">
                <a:latin typeface="+mj-lt"/>
                <a:cs typeface="Calibri"/>
              </a:rPr>
              <a:t>will</a:t>
            </a:r>
            <a:r>
              <a:rPr lang="en-US" sz="1800" i="1" spc="148" dirty="0">
                <a:latin typeface="+mj-lt"/>
                <a:cs typeface="Calibri"/>
              </a:rPr>
              <a:t> </a:t>
            </a:r>
            <a:r>
              <a:rPr lang="en-US" sz="1800" i="1" dirty="0">
                <a:latin typeface="+mj-lt"/>
                <a:cs typeface="Calibri"/>
              </a:rPr>
              <a:t>be</a:t>
            </a:r>
            <a:r>
              <a:rPr lang="en-US" sz="1800" i="1" spc="148" dirty="0">
                <a:latin typeface="+mj-lt"/>
                <a:cs typeface="Calibri"/>
              </a:rPr>
              <a:t> </a:t>
            </a:r>
            <a:r>
              <a:rPr lang="en-US" sz="1800" i="1" dirty="0">
                <a:latin typeface="+mj-lt"/>
                <a:cs typeface="Calibri"/>
              </a:rPr>
              <a:t>capable,</a:t>
            </a:r>
            <a:r>
              <a:rPr lang="en-US" sz="1800" i="1" spc="152" dirty="0">
                <a:latin typeface="+mj-lt"/>
                <a:cs typeface="Calibri"/>
              </a:rPr>
              <a:t> </a:t>
            </a:r>
            <a:r>
              <a:rPr lang="en-US" sz="1800" i="1" dirty="0">
                <a:latin typeface="+mj-lt"/>
                <a:cs typeface="Calibri"/>
              </a:rPr>
              <a:t>within</a:t>
            </a:r>
            <a:r>
              <a:rPr lang="en-US" sz="1800" i="1" spc="145" dirty="0">
                <a:latin typeface="+mj-lt"/>
                <a:cs typeface="Calibri"/>
              </a:rPr>
              <a:t> </a:t>
            </a:r>
            <a:r>
              <a:rPr lang="en-US" sz="1800" i="1" dirty="0">
                <a:latin typeface="+mj-lt"/>
                <a:cs typeface="Calibri"/>
              </a:rPr>
              <a:t>twenty</a:t>
            </a:r>
            <a:r>
              <a:rPr lang="en-US" sz="1800" i="1" spc="145" dirty="0">
                <a:latin typeface="+mj-lt"/>
                <a:cs typeface="Calibri"/>
              </a:rPr>
              <a:t> </a:t>
            </a:r>
            <a:r>
              <a:rPr lang="en-US" sz="1800" i="1" dirty="0">
                <a:latin typeface="+mj-lt"/>
                <a:cs typeface="Calibri"/>
              </a:rPr>
              <a:t>years,</a:t>
            </a:r>
            <a:r>
              <a:rPr lang="en-US" sz="1800" i="1" spc="152" dirty="0">
                <a:latin typeface="+mj-lt"/>
                <a:cs typeface="Calibri"/>
              </a:rPr>
              <a:t> </a:t>
            </a:r>
            <a:r>
              <a:rPr lang="en-US" sz="1800" i="1" dirty="0">
                <a:latin typeface="+mj-lt"/>
                <a:cs typeface="Calibri"/>
              </a:rPr>
              <a:t>of</a:t>
            </a:r>
            <a:r>
              <a:rPr lang="en-US" sz="1800" i="1" spc="145" dirty="0">
                <a:latin typeface="+mj-lt"/>
                <a:cs typeface="Calibri"/>
              </a:rPr>
              <a:t> </a:t>
            </a:r>
            <a:r>
              <a:rPr lang="en-US" sz="1800" i="1" dirty="0">
                <a:latin typeface="+mj-lt"/>
                <a:cs typeface="Calibri"/>
              </a:rPr>
              <a:t>doing</a:t>
            </a:r>
            <a:r>
              <a:rPr lang="en-US" sz="1800" i="1" spc="145" dirty="0">
                <a:latin typeface="+mj-lt"/>
                <a:cs typeface="Calibri"/>
              </a:rPr>
              <a:t> </a:t>
            </a:r>
            <a:r>
              <a:rPr lang="en-US" sz="1800" i="1" dirty="0">
                <a:latin typeface="+mj-lt"/>
                <a:cs typeface="Calibri"/>
              </a:rPr>
              <a:t>any</a:t>
            </a:r>
            <a:r>
              <a:rPr lang="en-US" sz="1800" i="1" spc="142" dirty="0">
                <a:latin typeface="+mj-lt"/>
                <a:cs typeface="Calibri"/>
              </a:rPr>
              <a:t> </a:t>
            </a:r>
            <a:r>
              <a:rPr lang="en-US" sz="1800" i="1" dirty="0">
                <a:latin typeface="+mj-lt"/>
                <a:cs typeface="Calibri"/>
              </a:rPr>
              <a:t>work</a:t>
            </a:r>
            <a:r>
              <a:rPr lang="en-US" sz="1800" i="1" spc="145" dirty="0">
                <a:latin typeface="+mj-lt"/>
                <a:cs typeface="Calibri"/>
              </a:rPr>
              <a:t> </a:t>
            </a:r>
            <a:r>
              <a:rPr lang="en-US" sz="1800" i="1" dirty="0">
                <a:latin typeface="+mj-lt"/>
                <a:cs typeface="Calibri"/>
              </a:rPr>
              <a:t>a</a:t>
            </a:r>
            <a:r>
              <a:rPr lang="en-US" sz="1800" i="1" spc="145" dirty="0">
                <a:latin typeface="+mj-lt"/>
                <a:cs typeface="Calibri"/>
              </a:rPr>
              <a:t> </a:t>
            </a:r>
            <a:r>
              <a:rPr lang="en-US" sz="1800" i="1" spc="-17" dirty="0">
                <a:latin typeface="+mj-lt"/>
                <a:cs typeface="Calibri"/>
              </a:rPr>
              <a:t>man </a:t>
            </a:r>
            <a:r>
              <a:rPr lang="en-US" sz="1800" i="1" dirty="0">
                <a:latin typeface="+mj-lt"/>
                <a:cs typeface="Calibri"/>
              </a:rPr>
              <a:t>can</a:t>
            </a:r>
            <a:r>
              <a:rPr lang="en-US" sz="1800" i="1" spc="212" dirty="0">
                <a:latin typeface="+mj-lt"/>
                <a:cs typeface="Calibri"/>
              </a:rPr>
              <a:t> </a:t>
            </a:r>
            <a:r>
              <a:rPr lang="en-US" sz="1800" i="1" spc="-17" dirty="0">
                <a:latin typeface="+mj-lt"/>
                <a:cs typeface="Calibri"/>
              </a:rPr>
              <a:t>do.</a:t>
            </a:r>
            <a:r>
              <a:rPr lang="en-US" sz="1800" i="1" dirty="0">
                <a:latin typeface="+mj-lt"/>
                <a:cs typeface="Calibri"/>
              </a:rPr>
              <a:t>	</a:t>
            </a:r>
            <a:r>
              <a:rPr lang="en-US" sz="1800" spc="74" dirty="0">
                <a:latin typeface="+mj-lt"/>
                <a:cs typeface="Trebuchet MS"/>
              </a:rPr>
              <a:t>—</a:t>
            </a:r>
            <a:r>
              <a:rPr lang="en-US" sz="1800" dirty="0">
                <a:latin typeface="+mj-lt"/>
                <a:cs typeface="Trebuchet MS"/>
              </a:rPr>
              <a:t>Herbert</a:t>
            </a:r>
            <a:r>
              <a:rPr lang="en-US" sz="1800" spc="30" dirty="0">
                <a:latin typeface="+mj-lt"/>
                <a:cs typeface="Trebuchet MS"/>
              </a:rPr>
              <a:t> </a:t>
            </a:r>
            <a:r>
              <a:rPr lang="en-US" sz="1800" spc="-7" dirty="0">
                <a:latin typeface="+mj-lt"/>
                <a:cs typeface="Trebuchet MS"/>
              </a:rPr>
              <a:t>Simon</a:t>
            </a:r>
            <a:endParaRPr lang="en-US" sz="1800" dirty="0">
              <a:latin typeface="+mj-lt"/>
              <a:cs typeface="Trebuchet MS"/>
            </a:endParaRPr>
          </a:p>
          <a:p>
            <a:pPr>
              <a:lnSpc>
                <a:spcPct val="100000"/>
              </a:lnSpc>
            </a:pPr>
            <a:endParaRPr lang="en-US" sz="1800" dirty="0">
              <a:latin typeface="+mj-lt"/>
              <a:cs typeface="Trebuchet MS"/>
            </a:endParaRPr>
          </a:p>
          <a:p>
            <a:pPr marL="8565" marR="3854">
              <a:lnSpc>
                <a:spcPct val="101600"/>
              </a:lnSpc>
              <a:spcBef>
                <a:spcPts val="981"/>
              </a:spcBef>
              <a:tabLst>
                <a:tab pos="718593" algn="l"/>
              </a:tabLst>
            </a:pPr>
            <a:r>
              <a:rPr lang="en-US" sz="1800" i="1" spc="37" dirty="0">
                <a:latin typeface="+mj-lt"/>
                <a:cs typeface="Calibri"/>
              </a:rPr>
              <a:t>Within</a:t>
            </a:r>
            <a:r>
              <a:rPr lang="en-US" sz="1800" i="1" spc="67" dirty="0">
                <a:latin typeface="+mj-lt"/>
                <a:cs typeface="Calibri"/>
              </a:rPr>
              <a:t> </a:t>
            </a:r>
            <a:r>
              <a:rPr lang="en-US" sz="1800" i="1" dirty="0">
                <a:latin typeface="+mj-lt"/>
                <a:cs typeface="Calibri"/>
              </a:rPr>
              <a:t>10</a:t>
            </a:r>
            <a:r>
              <a:rPr lang="en-US" sz="1800" i="1" spc="74" dirty="0">
                <a:latin typeface="+mj-lt"/>
                <a:cs typeface="Calibri"/>
              </a:rPr>
              <a:t> </a:t>
            </a:r>
            <a:r>
              <a:rPr lang="en-US" sz="1800" i="1" spc="-7" dirty="0">
                <a:latin typeface="+mj-lt"/>
                <a:cs typeface="Calibri"/>
              </a:rPr>
              <a:t>years</a:t>
            </a:r>
            <a:r>
              <a:rPr lang="en-US" sz="1800" i="1" spc="71" dirty="0">
                <a:latin typeface="+mj-lt"/>
                <a:cs typeface="Calibri"/>
              </a:rPr>
              <a:t> </a:t>
            </a:r>
            <a:r>
              <a:rPr lang="en-US" sz="1800" i="1" dirty="0">
                <a:latin typeface="+mj-lt"/>
                <a:cs typeface="Calibri"/>
              </a:rPr>
              <a:t>the</a:t>
            </a:r>
            <a:r>
              <a:rPr lang="en-US" sz="1800" i="1" spc="71" dirty="0">
                <a:latin typeface="+mj-lt"/>
                <a:cs typeface="Calibri"/>
              </a:rPr>
              <a:t> </a:t>
            </a:r>
            <a:r>
              <a:rPr lang="en-US" sz="1800" i="1" dirty="0">
                <a:latin typeface="+mj-lt"/>
                <a:cs typeface="Calibri"/>
              </a:rPr>
              <a:t>problems</a:t>
            </a:r>
            <a:r>
              <a:rPr lang="en-US" sz="1800" i="1" spc="67" dirty="0">
                <a:latin typeface="+mj-lt"/>
                <a:cs typeface="Calibri"/>
              </a:rPr>
              <a:t> </a:t>
            </a:r>
            <a:r>
              <a:rPr lang="en-US" sz="1800" i="1" dirty="0">
                <a:latin typeface="+mj-lt"/>
                <a:cs typeface="Calibri"/>
              </a:rPr>
              <a:t>of</a:t>
            </a:r>
            <a:r>
              <a:rPr lang="en-US" sz="1800" i="1" spc="74" dirty="0">
                <a:latin typeface="+mj-lt"/>
                <a:cs typeface="Calibri"/>
              </a:rPr>
              <a:t> </a:t>
            </a:r>
            <a:r>
              <a:rPr lang="en-US" sz="1800" i="1" dirty="0">
                <a:latin typeface="+mj-lt"/>
                <a:cs typeface="Calibri"/>
              </a:rPr>
              <a:t>artificial</a:t>
            </a:r>
            <a:r>
              <a:rPr lang="en-US" sz="1800" i="1" spc="67" dirty="0">
                <a:latin typeface="+mj-lt"/>
                <a:cs typeface="Calibri"/>
              </a:rPr>
              <a:t> </a:t>
            </a:r>
            <a:r>
              <a:rPr lang="en-US" sz="1800" i="1" dirty="0">
                <a:latin typeface="+mj-lt"/>
                <a:cs typeface="Calibri"/>
              </a:rPr>
              <a:t>intelligence</a:t>
            </a:r>
            <a:r>
              <a:rPr lang="en-US" sz="1800" i="1" spc="74" dirty="0">
                <a:latin typeface="+mj-lt"/>
                <a:cs typeface="Calibri"/>
              </a:rPr>
              <a:t> </a:t>
            </a:r>
            <a:r>
              <a:rPr lang="en-US" sz="1800" i="1" dirty="0">
                <a:latin typeface="+mj-lt"/>
                <a:cs typeface="Calibri"/>
              </a:rPr>
              <a:t>will</a:t>
            </a:r>
            <a:r>
              <a:rPr lang="en-US" sz="1800" i="1" spc="67" dirty="0">
                <a:latin typeface="+mj-lt"/>
                <a:cs typeface="Calibri"/>
              </a:rPr>
              <a:t> </a:t>
            </a:r>
            <a:r>
              <a:rPr lang="en-US" sz="1800" i="1" dirty="0">
                <a:latin typeface="+mj-lt"/>
                <a:cs typeface="Calibri"/>
              </a:rPr>
              <a:t>be</a:t>
            </a:r>
            <a:r>
              <a:rPr lang="en-US" sz="1800" i="1" spc="74" dirty="0">
                <a:latin typeface="+mj-lt"/>
                <a:cs typeface="Calibri"/>
              </a:rPr>
              <a:t> </a:t>
            </a:r>
            <a:r>
              <a:rPr lang="en-US" sz="1800" i="1" spc="-7" dirty="0">
                <a:latin typeface="+mj-lt"/>
                <a:cs typeface="Calibri"/>
              </a:rPr>
              <a:t>substantially solved.</a:t>
            </a:r>
            <a:r>
              <a:rPr lang="en-US" sz="1800" i="1" dirty="0">
                <a:latin typeface="+mj-lt"/>
                <a:cs typeface="Calibri"/>
              </a:rPr>
              <a:t>	</a:t>
            </a:r>
            <a:r>
              <a:rPr lang="en-US" sz="1800" spc="260" dirty="0">
                <a:latin typeface="+mj-lt"/>
                <a:cs typeface="Trebuchet MS"/>
              </a:rPr>
              <a:t>—</a:t>
            </a:r>
            <a:r>
              <a:rPr lang="en-US" sz="1800" dirty="0">
                <a:latin typeface="+mj-lt"/>
                <a:cs typeface="Trebuchet MS"/>
              </a:rPr>
              <a:t>Marvin</a:t>
            </a:r>
            <a:r>
              <a:rPr lang="en-US" sz="1800" spc="219" dirty="0">
                <a:latin typeface="+mj-lt"/>
                <a:cs typeface="Trebuchet MS"/>
              </a:rPr>
              <a:t> </a:t>
            </a:r>
            <a:r>
              <a:rPr lang="en-US" sz="1800" spc="-7" dirty="0">
                <a:latin typeface="+mj-lt"/>
                <a:cs typeface="Trebuchet MS"/>
              </a:rPr>
              <a:t>Minsky</a:t>
            </a:r>
            <a:endParaRPr lang="en-US" sz="1800" dirty="0">
              <a:latin typeface="+mj-lt"/>
              <a:cs typeface="Trebuchet MS"/>
            </a:endParaRPr>
          </a:p>
          <a:p>
            <a:endParaRPr lang="en-US" sz="1800" dirty="0">
              <a:latin typeface="+mj-lt"/>
            </a:endParaRPr>
          </a:p>
          <a:p>
            <a:r>
              <a:rPr lang="en-US" sz="1800" i="1" spc="44" dirty="0">
                <a:latin typeface="+mj-lt"/>
                <a:cs typeface="Calibri"/>
              </a:rPr>
              <a:t>I</a:t>
            </a:r>
            <a:r>
              <a:rPr lang="en-US" sz="1800" i="1" spc="239" dirty="0">
                <a:latin typeface="+mj-lt"/>
                <a:cs typeface="Calibri"/>
              </a:rPr>
              <a:t> </a:t>
            </a:r>
            <a:r>
              <a:rPr lang="en-US" sz="1800" i="1" dirty="0">
                <a:latin typeface="+mj-lt"/>
                <a:cs typeface="Calibri"/>
              </a:rPr>
              <a:t>visualize</a:t>
            </a:r>
            <a:r>
              <a:rPr lang="en-US" sz="1800" i="1" spc="239" dirty="0">
                <a:latin typeface="+mj-lt"/>
                <a:cs typeface="Calibri"/>
              </a:rPr>
              <a:t> </a:t>
            </a:r>
            <a:r>
              <a:rPr lang="en-US" sz="1800" i="1" dirty="0">
                <a:latin typeface="+mj-lt"/>
                <a:cs typeface="Calibri"/>
              </a:rPr>
              <a:t>a</a:t>
            </a:r>
            <a:r>
              <a:rPr lang="en-US" sz="1800" i="1" spc="243" dirty="0">
                <a:latin typeface="+mj-lt"/>
                <a:cs typeface="Calibri"/>
              </a:rPr>
              <a:t> </a:t>
            </a:r>
            <a:r>
              <a:rPr lang="en-US" sz="1800" i="1" dirty="0">
                <a:latin typeface="+mj-lt"/>
                <a:cs typeface="Calibri"/>
              </a:rPr>
              <a:t>time</a:t>
            </a:r>
            <a:r>
              <a:rPr lang="en-US" sz="1800" i="1" spc="239" dirty="0">
                <a:latin typeface="+mj-lt"/>
                <a:cs typeface="Calibri"/>
              </a:rPr>
              <a:t> </a:t>
            </a:r>
            <a:r>
              <a:rPr lang="en-US" sz="1800" i="1" dirty="0">
                <a:latin typeface="+mj-lt"/>
                <a:cs typeface="Calibri"/>
              </a:rPr>
              <a:t>when</a:t>
            </a:r>
            <a:r>
              <a:rPr lang="en-US" sz="1800" i="1" spc="239" dirty="0">
                <a:latin typeface="+mj-lt"/>
                <a:cs typeface="Calibri"/>
              </a:rPr>
              <a:t> </a:t>
            </a:r>
            <a:r>
              <a:rPr lang="en-US" sz="1800" i="1" dirty="0">
                <a:latin typeface="+mj-lt"/>
                <a:cs typeface="Calibri"/>
              </a:rPr>
              <a:t>we</a:t>
            </a:r>
            <a:r>
              <a:rPr lang="en-US" sz="1800" i="1" spc="243" dirty="0">
                <a:latin typeface="+mj-lt"/>
                <a:cs typeface="Calibri"/>
              </a:rPr>
              <a:t> </a:t>
            </a:r>
            <a:r>
              <a:rPr lang="en-US" sz="1800" i="1" dirty="0">
                <a:latin typeface="+mj-lt"/>
                <a:cs typeface="Calibri"/>
              </a:rPr>
              <a:t>will</a:t>
            </a:r>
            <a:r>
              <a:rPr lang="en-US" sz="1800" i="1" spc="239" dirty="0">
                <a:latin typeface="+mj-lt"/>
                <a:cs typeface="Calibri"/>
              </a:rPr>
              <a:t> </a:t>
            </a:r>
            <a:r>
              <a:rPr lang="en-US" sz="1800" i="1" dirty="0">
                <a:latin typeface="+mj-lt"/>
                <a:cs typeface="Calibri"/>
              </a:rPr>
              <a:t>be</a:t>
            </a:r>
            <a:r>
              <a:rPr lang="en-US" sz="1800" i="1" spc="239" dirty="0">
                <a:latin typeface="+mj-lt"/>
                <a:cs typeface="Calibri"/>
              </a:rPr>
              <a:t> </a:t>
            </a:r>
            <a:r>
              <a:rPr lang="en-US" sz="1800" i="1" dirty="0">
                <a:latin typeface="+mj-lt"/>
                <a:cs typeface="Calibri"/>
              </a:rPr>
              <a:t>to</a:t>
            </a:r>
            <a:r>
              <a:rPr lang="en-US" sz="1800" i="1" spc="243" dirty="0">
                <a:latin typeface="+mj-lt"/>
                <a:cs typeface="Calibri"/>
              </a:rPr>
              <a:t> </a:t>
            </a:r>
            <a:r>
              <a:rPr lang="en-US" sz="1800" i="1" dirty="0">
                <a:latin typeface="+mj-lt"/>
                <a:cs typeface="Calibri"/>
              </a:rPr>
              <a:t>robots</a:t>
            </a:r>
            <a:r>
              <a:rPr lang="en-US" sz="1800" i="1" spc="239" dirty="0">
                <a:latin typeface="+mj-lt"/>
                <a:cs typeface="Calibri"/>
              </a:rPr>
              <a:t> </a:t>
            </a:r>
            <a:r>
              <a:rPr lang="en-US" sz="1800" i="1" dirty="0">
                <a:latin typeface="+mj-lt"/>
                <a:cs typeface="Calibri"/>
              </a:rPr>
              <a:t>what</a:t>
            </a:r>
            <a:r>
              <a:rPr lang="en-US" sz="1800" i="1" spc="236" dirty="0">
                <a:latin typeface="+mj-lt"/>
                <a:cs typeface="Calibri"/>
              </a:rPr>
              <a:t> </a:t>
            </a:r>
            <a:r>
              <a:rPr lang="en-US" sz="1800" i="1" dirty="0">
                <a:latin typeface="+mj-lt"/>
                <a:cs typeface="Calibri"/>
              </a:rPr>
              <a:t>dogs</a:t>
            </a:r>
            <a:r>
              <a:rPr lang="en-US" sz="1800" i="1" spc="243" dirty="0">
                <a:latin typeface="+mj-lt"/>
                <a:cs typeface="Calibri"/>
              </a:rPr>
              <a:t> </a:t>
            </a:r>
            <a:r>
              <a:rPr lang="en-US" sz="1800" i="1" dirty="0">
                <a:latin typeface="+mj-lt"/>
                <a:cs typeface="Calibri"/>
              </a:rPr>
              <a:t>are</a:t>
            </a:r>
            <a:r>
              <a:rPr lang="en-US" sz="1800" i="1" spc="239" dirty="0">
                <a:latin typeface="+mj-lt"/>
                <a:cs typeface="Calibri"/>
              </a:rPr>
              <a:t> </a:t>
            </a:r>
            <a:r>
              <a:rPr lang="en-US" sz="1800" i="1" dirty="0">
                <a:latin typeface="+mj-lt"/>
                <a:cs typeface="Calibri"/>
              </a:rPr>
              <a:t>to</a:t>
            </a:r>
            <a:r>
              <a:rPr lang="en-US" sz="1800" i="1" spc="236" dirty="0">
                <a:latin typeface="+mj-lt"/>
                <a:cs typeface="Calibri"/>
              </a:rPr>
              <a:t> </a:t>
            </a:r>
            <a:r>
              <a:rPr lang="en-US" sz="1800" i="1" spc="-7" dirty="0">
                <a:latin typeface="+mj-lt"/>
                <a:cs typeface="Calibri"/>
              </a:rPr>
              <a:t>humans, </a:t>
            </a:r>
            <a:r>
              <a:rPr lang="en-US" sz="1800" i="1" dirty="0">
                <a:latin typeface="+mj-lt"/>
                <a:cs typeface="Calibri"/>
              </a:rPr>
              <a:t>and</a:t>
            </a:r>
            <a:r>
              <a:rPr lang="en-US" sz="1800" i="1" spc="189" dirty="0">
                <a:latin typeface="+mj-lt"/>
                <a:cs typeface="Calibri"/>
              </a:rPr>
              <a:t> </a:t>
            </a:r>
            <a:r>
              <a:rPr lang="en-US" sz="1800" i="1" spc="34" dirty="0">
                <a:latin typeface="+mj-lt"/>
                <a:cs typeface="Calibri"/>
              </a:rPr>
              <a:t>I’m</a:t>
            </a:r>
            <a:r>
              <a:rPr lang="en-US" sz="1800" i="1" spc="192" dirty="0">
                <a:latin typeface="+mj-lt"/>
                <a:cs typeface="Calibri"/>
              </a:rPr>
              <a:t> </a:t>
            </a:r>
            <a:r>
              <a:rPr lang="en-US" sz="1800" i="1" dirty="0">
                <a:latin typeface="+mj-lt"/>
                <a:cs typeface="Calibri"/>
              </a:rPr>
              <a:t>rooting</a:t>
            </a:r>
            <a:r>
              <a:rPr lang="en-US" sz="1800" i="1" spc="189" dirty="0">
                <a:latin typeface="+mj-lt"/>
                <a:cs typeface="Calibri"/>
              </a:rPr>
              <a:t> </a:t>
            </a:r>
            <a:r>
              <a:rPr lang="en-US" sz="1800" i="1" dirty="0">
                <a:latin typeface="+mj-lt"/>
                <a:cs typeface="Calibri"/>
              </a:rPr>
              <a:t>for</a:t>
            </a:r>
            <a:r>
              <a:rPr lang="en-US" sz="1800" i="1" spc="192" dirty="0">
                <a:latin typeface="+mj-lt"/>
                <a:cs typeface="Calibri"/>
              </a:rPr>
              <a:t> </a:t>
            </a:r>
            <a:r>
              <a:rPr lang="en-US" sz="1800" i="1" dirty="0">
                <a:latin typeface="+mj-lt"/>
                <a:cs typeface="Calibri"/>
              </a:rPr>
              <a:t>the</a:t>
            </a:r>
            <a:r>
              <a:rPr lang="en-US" sz="1800" i="1" spc="192" dirty="0">
                <a:latin typeface="+mj-lt"/>
                <a:cs typeface="Calibri"/>
              </a:rPr>
              <a:t> </a:t>
            </a:r>
            <a:r>
              <a:rPr lang="en-US" sz="1800" i="1" spc="-7" dirty="0">
                <a:latin typeface="+mj-lt"/>
                <a:cs typeface="Calibri"/>
              </a:rPr>
              <a:t>machines. </a:t>
            </a:r>
            <a:r>
              <a:rPr lang="en-US" sz="1800" dirty="0">
                <a:latin typeface="+mj-lt"/>
                <a:cs typeface="Trebuchet MS"/>
              </a:rPr>
              <a:t>— Claude</a:t>
            </a:r>
            <a:r>
              <a:rPr lang="en-US" sz="1800" spc="189" dirty="0">
                <a:latin typeface="+mj-lt"/>
                <a:cs typeface="Trebuchet MS"/>
              </a:rPr>
              <a:t> </a:t>
            </a:r>
            <a:r>
              <a:rPr lang="en-US" sz="1800" spc="-7" dirty="0">
                <a:latin typeface="+mj-lt"/>
                <a:cs typeface="Trebuchet MS"/>
              </a:rPr>
              <a:t>Shannon</a:t>
            </a:r>
            <a:endParaRPr lang="en-US" sz="1800" dirty="0">
              <a:latin typeface="+mj-lt"/>
              <a:cs typeface="Trebuchet MS"/>
            </a:endParaRPr>
          </a:p>
          <a:p>
            <a:endParaRPr lang="en-US" sz="1800" dirty="0">
              <a:latin typeface="+mj-lt"/>
            </a:endParaRPr>
          </a:p>
        </p:txBody>
      </p:sp>
    </p:spTree>
    <p:extLst>
      <p:ext uri="{BB962C8B-B14F-4D97-AF65-F5344CB8AC3E}">
        <p14:creationId xmlns:p14="http://schemas.microsoft.com/office/powerpoint/2010/main" val="309924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7462-B61E-8774-3C48-FB2484020515}"/>
              </a:ext>
            </a:extLst>
          </p:cNvPr>
          <p:cNvSpPr>
            <a:spLocks noGrp="1"/>
          </p:cNvSpPr>
          <p:nvPr>
            <p:ph type="title"/>
          </p:nvPr>
        </p:nvSpPr>
        <p:spPr/>
        <p:txBody>
          <a:bodyPr/>
          <a:lstStyle/>
          <a:p>
            <a:r>
              <a:rPr lang="en-US" sz="3000" b="1" dirty="0"/>
              <a:t>...underwhelming results</a:t>
            </a:r>
          </a:p>
        </p:txBody>
      </p:sp>
      <p:sp>
        <p:nvSpPr>
          <p:cNvPr id="3" name="Content Placeholder 2">
            <a:extLst>
              <a:ext uri="{FF2B5EF4-FFF2-40B4-BE49-F238E27FC236}">
                <a16:creationId xmlns:a16="http://schemas.microsoft.com/office/drawing/2014/main" id="{AC67DE03-C282-AAAA-9B5B-4FB03291BABE}"/>
              </a:ext>
            </a:extLst>
          </p:cNvPr>
          <p:cNvSpPr>
            <a:spLocks noGrp="1"/>
          </p:cNvSpPr>
          <p:nvPr>
            <p:ph idx="1"/>
          </p:nvPr>
        </p:nvSpPr>
        <p:spPr>
          <a:xfrm>
            <a:off x="628650" y="1369219"/>
            <a:ext cx="7886700" cy="378301"/>
          </a:xfrm>
        </p:spPr>
        <p:txBody>
          <a:bodyPr>
            <a:noAutofit/>
          </a:bodyPr>
          <a:lstStyle/>
          <a:p>
            <a:pPr marL="0" indent="0">
              <a:spcBef>
                <a:spcPts val="94"/>
              </a:spcBef>
              <a:buNone/>
            </a:pPr>
            <a:r>
              <a:rPr lang="en-US" sz="1800" dirty="0"/>
              <a:t>Example: Machine translation </a:t>
            </a:r>
          </a:p>
        </p:txBody>
      </p:sp>
      <p:sp>
        <p:nvSpPr>
          <p:cNvPr id="5" name="TextBox 4">
            <a:extLst>
              <a:ext uri="{FF2B5EF4-FFF2-40B4-BE49-F238E27FC236}">
                <a16:creationId xmlns:a16="http://schemas.microsoft.com/office/drawing/2014/main" id="{050C8CD2-A839-254F-3991-BBDE80687D18}"/>
              </a:ext>
            </a:extLst>
          </p:cNvPr>
          <p:cNvSpPr txBox="1"/>
          <p:nvPr/>
        </p:nvSpPr>
        <p:spPr>
          <a:xfrm>
            <a:off x="628650" y="4208195"/>
            <a:ext cx="7397750" cy="369332"/>
          </a:xfrm>
          <a:prstGeom prst="rect">
            <a:avLst/>
          </a:prstGeom>
          <a:noFill/>
        </p:spPr>
        <p:txBody>
          <a:bodyPr wrap="square">
            <a:spAutoFit/>
          </a:bodyPr>
          <a:lstStyle/>
          <a:p>
            <a:pPr marL="0" indent="0">
              <a:spcBef>
                <a:spcPts val="94"/>
              </a:spcBef>
              <a:buNone/>
            </a:pPr>
            <a:r>
              <a:rPr lang="en-US" sz="1800" dirty="0"/>
              <a:t>1966: ALPAC report cut off government funding for MT, first AI winter</a:t>
            </a:r>
          </a:p>
        </p:txBody>
      </p:sp>
      <p:sp>
        <p:nvSpPr>
          <p:cNvPr id="6" name="TextBox 5">
            <a:extLst>
              <a:ext uri="{FF2B5EF4-FFF2-40B4-BE49-F238E27FC236}">
                <a16:creationId xmlns:a16="http://schemas.microsoft.com/office/drawing/2014/main" id="{6721745C-A588-B596-266D-9AB3393FA6F2}"/>
              </a:ext>
            </a:extLst>
          </p:cNvPr>
          <p:cNvSpPr txBox="1"/>
          <p:nvPr/>
        </p:nvSpPr>
        <p:spPr>
          <a:xfrm>
            <a:off x="1730326" y="1848723"/>
            <a:ext cx="4572000" cy="1969770"/>
          </a:xfrm>
          <a:prstGeom prst="rect">
            <a:avLst/>
          </a:prstGeom>
          <a:noFill/>
        </p:spPr>
        <p:txBody>
          <a:bodyPr wrap="square">
            <a:spAutoFit/>
          </a:bodyPr>
          <a:lstStyle/>
          <a:p>
            <a:pPr marL="22225" algn="ctr">
              <a:lnSpc>
                <a:spcPct val="100000"/>
              </a:lnSpc>
              <a:spcBef>
                <a:spcPts val="1620"/>
              </a:spcBef>
            </a:pPr>
            <a:r>
              <a:rPr lang="en-US" sz="1800" i="1" dirty="0">
                <a:solidFill>
                  <a:srgbClr val="008000"/>
                </a:solidFill>
                <a:latin typeface="Trebuchet MS"/>
                <a:cs typeface="Trebuchet MS"/>
              </a:rPr>
              <a:t>The</a:t>
            </a:r>
            <a:r>
              <a:rPr lang="en-US" sz="1800" i="1" spc="-105" dirty="0">
                <a:solidFill>
                  <a:srgbClr val="008000"/>
                </a:solidFill>
                <a:latin typeface="Trebuchet MS"/>
                <a:cs typeface="Trebuchet MS"/>
              </a:rPr>
              <a:t> spirit</a:t>
            </a:r>
            <a:r>
              <a:rPr lang="en-US" sz="1800" i="1" spc="-70" dirty="0">
                <a:solidFill>
                  <a:srgbClr val="008000"/>
                </a:solidFill>
                <a:latin typeface="Trebuchet MS"/>
                <a:cs typeface="Trebuchet MS"/>
              </a:rPr>
              <a:t> </a:t>
            </a:r>
            <a:r>
              <a:rPr lang="en-US" sz="1800" i="1" dirty="0">
                <a:solidFill>
                  <a:srgbClr val="008000"/>
                </a:solidFill>
                <a:latin typeface="Trebuchet MS"/>
                <a:cs typeface="Trebuchet MS"/>
              </a:rPr>
              <a:t>is</a:t>
            </a:r>
            <a:r>
              <a:rPr lang="en-US" sz="1800" i="1" spc="-75" dirty="0">
                <a:solidFill>
                  <a:srgbClr val="008000"/>
                </a:solidFill>
                <a:latin typeface="Trebuchet MS"/>
                <a:cs typeface="Trebuchet MS"/>
              </a:rPr>
              <a:t> </a:t>
            </a:r>
            <a:r>
              <a:rPr lang="en-US" sz="1800" i="1" spc="-110" dirty="0">
                <a:solidFill>
                  <a:srgbClr val="008000"/>
                </a:solidFill>
                <a:latin typeface="Trebuchet MS"/>
                <a:cs typeface="Trebuchet MS"/>
              </a:rPr>
              <a:t>willing</a:t>
            </a:r>
            <a:r>
              <a:rPr lang="en-US" sz="1800" i="1" spc="-75" dirty="0">
                <a:solidFill>
                  <a:srgbClr val="008000"/>
                </a:solidFill>
                <a:latin typeface="Trebuchet MS"/>
                <a:cs typeface="Trebuchet MS"/>
              </a:rPr>
              <a:t> </a:t>
            </a:r>
            <a:r>
              <a:rPr lang="en-US" sz="1800" i="1" spc="-20" dirty="0">
                <a:solidFill>
                  <a:srgbClr val="008000"/>
                </a:solidFill>
                <a:latin typeface="Trebuchet MS"/>
                <a:cs typeface="Trebuchet MS"/>
              </a:rPr>
              <a:t>but</a:t>
            </a:r>
            <a:r>
              <a:rPr lang="en-US" sz="1800" i="1" spc="-70" dirty="0">
                <a:solidFill>
                  <a:srgbClr val="008000"/>
                </a:solidFill>
                <a:latin typeface="Trebuchet MS"/>
                <a:cs typeface="Trebuchet MS"/>
              </a:rPr>
              <a:t> </a:t>
            </a:r>
            <a:r>
              <a:rPr lang="en-US" sz="1800" i="1" spc="-90" dirty="0">
                <a:solidFill>
                  <a:srgbClr val="008000"/>
                </a:solidFill>
                <a:latin typeface="Trebuchet MS"/>
                <a:cs typeface="Trebuchet MS"/>
              </a:rPr>
              <a:t>the</a:t>
            </a:r>
            <a:r>
              <a:rPr lang="en-US" sz="1800" i="1" spc="-70" dirty="0">
                <a:solidFill>
                  <a:srgbClr val="008000"/>
                </a:solidFill>
                <a:latin typeface="Trebuchet MS"/>
                <a:cs typeface="Trebuchet MS"/>
              </a:rPr>
              <a:t> </a:t>
            </a:r>
            <a:r>
              <a:rPr lang="en-US" sz="1800" i="1" spc="-140" dirty="0">
                <a:solidFill>
                  <a:srgbClr val="008000"/>
                </a:solidFill>
                <a:latin typeface="Trebuchet MS"/>
                <a:cs typeface="Trebuchet MS"/>
              </a:rPr>
              <a:t>flesh</a:t>
            </a:r>
            <a:r>
              <a:rPr lang="en-US" sz="1800" i="1" spc="-50" dirty="0">
                <a:solidFill>
                  <a:srgbClr val="008000"/>
                </a:solidFill>
                <a:latin typeface="Trebuchet MS"/>
                <a:cs typeface="Trebuchet MS"/>
              </a:rPr>
              <a:t> </a:t>
            </a:r>
            <a:r>
              <a:rPr lang="en-US" sz="1800" i="1" dirty="0">
                <a:solidFill>
                  <a:srgbClr val="008000"/>
                </a:solidFill>
                <a:latin typeface="Trebuchet MS"/>
                <a:cs typeface="Trebuchet MS"/>
              </a:rPr>
              <a:t>is</a:t>
            </a:r>
            <a:r>
              <a:rPr lang="en-US" sz="1800" i="1" spc="-70" dirty="0">
                <a:solidFill>
                  <a:srgbClr val="008000"/>
                </a:solidFill>
                <a:latin typeface="Trebuchet MS"/>
                <a:cs typeface="Trebuchet MS"/>
              </a:rPr>
              <a:t> </a:t>
            </a:r>
            <a:r>
              <a:rPr lang="en-US" sz="1800" i="1" spc="-10" dirty="0">
                <a:solidFill>
                  <a:srgbClr val="008000"/>
                </a:solidFill>
                <a:latin typeface="Trebuchet MS"/>
                <a:cs typeface="Trebuchet MS"/>
              </a:rPr>
              <a:t>weak.</a:t>
            </a:r>
            <a:endParaRPr lang="en-US" sz="1800" dirty="0">
              <a:latin typeface="Trebuchet MS"/>
              <a:cs typeface="Trebuchet MS"/>
            </a:endParaRPr>
          </a:p>
          <a:p>
            <a:pPr>
              <a:lnSpc>
                <a:spcPct val="100000"/>
              </a:lnSpc>
            </a:pPr>
            <a:endParaRPr lang="en-US" sz="1800" dirty="0">
              <a:latin typeface="Trebuchet MS"/>
              <a:cs typeface="Trebuchet MS"/>
            </a:endParaRPr>
          </a:p>
          <a:p>
            <a:pPr>
              <a:lnSpc>
                <a:spcPct val="100000"/>
              </a:lnSpc>
              <a:spcBef>
                <a:spcPts val="5"/>
              </a:spcBef>
            </a:pPr>
            <a:endParaRPr lang="en-US" sz="1600" dirty="0">
              <a:latin typeface="Trebuchet MS"/>
              <a:cs typeface="Trebuchet MS"/>
            </a:endParaRPr>
          </a:p>
          <a:p>
            <a:pPr marL="25400" algn="ctr">
              <a:lnSpc>
                <a:spcPct val="100000"/>
              </a:lnSpc>
            </a:pPr>
            <a:r>
              <a:rPr lang="en-US" sz="1800" spc="-10" dirty="0">
                <a:latin typeface="Trebuchet MS"/>
                <a:cs typeface="Trebuchet MS"/>
              </a:rPr>
              <a:t>(Russian)</a:t>
            </a:r>
            <a:endParaRPr lang="en-US" sz="1800" dirty="0">
              <a:latin typeface="Trebuchet MS"/>
              <a:cs typeface="Trebuchet MS"/>
            </a:endParaRPr>
          </a:p>
          <a:p>
            <a:pPr>
              <a:lnSpc>
                <a:spcPct val="100000"/>
              </a:lnSpc>
            </a:pPr>
            <a:endParaRPr lang="en-US" sz="1800" dirty="0">
              <a:latin typeface="Trebuchet MS"/>
              <a:cs typeface="Trebuchet MS"/>
            </a:endParaRPr>
          </a:p>
          <a:p>
            <a:pPr>
              <a:lnSpc>
                <a:spcPct val="100000"/>
              </a:lnSpc>
              <a:spcBef>
                <a:spcPts val="5"/>
              </a:spcBef>
            </a:pPr>
            <a:endParaRPr lang="en-US" sz="1600" dirty="0">
              <a:latin typeface="Trebuchet MS"/>
              <a:cs typeface="Trebuchet MS"/>
            </a:endParaRPr>
          </a:p>
          <a:p>
            <a:pPr marL="24765" algn="ctr">
              <a:lnSpc>
                <a:spcPct val="100000"/>
              </a:lnSpc>
            </a:pPr>
            <a:r>
              <a:rPr lang="en-US" sz="1800" i="1" dirty="0">
                <a:solidFill>
                  <a:srgbClr val="FF0000"/>
                </a:solidFill>
                <a:latin typeface="Trebuchet MS"/>
                <a:cs typeface="Trebuchet MS"/>
              </a:rPr>
              <a:t>The</a:t>
            </a:r>
            <a:r>
              <a:rPr lang="en-US" sz="1800" i="1" spc="-90" dirty="0">
                <a:solidFill>
                  <a:srgbClr val="FF0000"/>
                </a:solidFill>
                <a:latin typeface="Trebuchet MS"/>
                <a:cs typeface="Trebuchet MS"/>
              </a:rPr>
              <a:t> </a:t>
            </a:r>
            <a:r>
              <a:rPr lang="en-US" sz="1800" i="1" spc="-20" dirty="0">
                <a:solidFill>
                  <a:srgbClr val="FF0000"/>
                </a:solidFill>
                <a:latin typeface="Trebuchet MS"/>
                <a:cs typeface="Trebuchet MS"/>
              </a:rPr>
              <a:t>vodka</a:t>
            </a:r>
            <a:r>
              <a:rPr lang="en-US" sz="1800" i="1" spc="-85" dirty="0">
                <a:solidFill>
                  <a:srgbClr val="FF0000"/>
                </a:solidFill>
                <a:latin typeface="Trebuchet MS"/>
                <a:cs typeface="Trebuchet MS"/>
              </a:rPr>
              <a:t> </a:t>
            </a:r>
            <a:r>
              <a:rPr lang="en-US" sz="1800" i="1" dirty="0">
                <a:solidFill>
                  <a:srgbClr val="FF0000"/>
                </a:solidFill>
                <a:latin typeface="Trebuchet MS"/>
                <a:cs typeface="Trebuchet MS"/>
              </a:rPr>
              <a:t>is</a:t>
            </a:r>
            <a:r>
              <a:rPr lang="en-US" sz="1800" i="1" spc="-90" dirty="0">
                <a:solidFill>
                  <a:srgbClr val="FF0000"/>
                </a:solidFill>
                <a:latin typeface="Trebuchet MS"/>
                <a:cs typeface="Trebuchet MS"/>
              </a:rPr>
              <a:t> </a:t>
            </a:r>
            <a:r>
              <a:rPr lang="en-US" sz="1800" i="1" dirty="0">
                <a:solidFill>
                  <a:srgbClr val="FF0000"/>
                </a:solidFill>
                <a:latin typeface="Trebuchet MS"/>
                <a:cs typeface="Trebuchet MS"/>
              </a:rPr>
              <a:t>good</a:t>
            </a:r>
            <a:r>
              <a:rPr lang="en-US" sz="1800" i="1" spc="-85" dirty="0">
                <a:solidFill>
                  <a:srgbClr val="FF0000"/>
                </a:solidFill>
                <a:latin typeface="Trebuchet MS"/>
                <a:cs typeface="Trebuchet MS"/>
              </a:rPr>
              <a:t> </a:t>
            </a:r>
            <a:r>
              <a:rPr lang="en-US" sz="1800" i="1" spc="-20" dirty="0">
                <a:solidFill>
                  <a:srgbClr val="FF0000"/>
                </a:solidFill>
                <a:latin typeface="Trebuchet MS"/>
                <a:cs typeface="Trebuchet MS"/>
              </a:rPr>
              <a:t>but</a:t>
            </a:r>
            <a:r>
              <a:rPr lang="en-US" sz="1800" i="1" spc="-85" dirty="0">
                <a:solidFill>
                  <a:srgbClr val="FF0000"/>
                </a:solidFill>
                <a:latin typeface="Trebuchet MS"/>
                <a:cs typeface="Trebuchet MS"/>
              </a:rPr>
              <a:t> </a:t>
            </a:r>
            <a:r>
              <a:rPr lang="en-US" sz="1800" i="1" spc="-95" dirty="0">
                <a:solidFill>
                  <a:srgbClr val="FF0000"/>
                </a:solidFill>
                <a:latin typeface="Trebuchet MS"/>
                <a:cs typeface="Trebuchet MS"/>
              </a:rPr>
              <a:t>the</a:t>
            </a:r>
            <a:r>
              <a:rPr lang="en-US" sz="1800" i="1" spc="-90" dirty="0">
                <a:solidFill>
                  <a:srgbClr val="FF0000"/>
                </a:solidFill>
                <a:latin typeface="Trebuchet MS"/>
                <a:cs typeface="Trebuchet MS"/>
              </a:rPr>
              <a:t> </a:t>
            </a:r>
            <a:r>
              <a:rPr lang="en-US" sz="1800" i="1" spc="-80" dirty="0">
                <a:solidFill>
                  <a:srgbClr val="FF0000"/>
                </a:solidFill>
                <a:latin typeface="Trebuchet MS"/>
                <a:cs typeface="Trebuchet MS"/>
              </a:rPr>
              <a:t>meat</a:t>
            </a:r>
            <a:r>
              <a:rPr lang="en-US" sz="1800" i="1" spc="-85" dirty="0">
                <a:solidFill>
                  <a:srgbClr val="FF0000"/>
                </a:solidFill>
                <a:latin typeface="Trebuchet MS"/>
                <a:cs typeface="Trebuchet MS"/>
              </a:rPr>
              <a:t> </a:t>
            </a:r>
            <a:r>
              <a:rPr lang="en-US" sz="1800" i="1" dirty="0">
                <a:solidFill>
                  <a:srgbClr val="FF0000"/>
                </a:solidFill>
                <a:latin typeface="Trebuchet MS"/>
                <a:cs typeface="Trebuchet MS"/>
              </a:rPr>
              <a:t>is</a:t>
            </a:r>
            <a:r>
              <a:rPr lang="en-US" sz="1800" i="1" spc="-90" dirty="0">
                <a:solidFill>
                  <a:srgbClr val="FF0000"/>
                </a:solidFill>
                <a:latin typeface="Trebuchet MS"/>
                <a:cs typeface="Trebuchet MS"/>
              </a:rPr>
              <a:t> </a:t>
            </a:r>
            <a:r>
              <a:rPr lang="en-US" sz="1800" i="1" spc="-10" dirty="0">
                <a:solidFill>
                  <a:srgbClr val="FF0000"/>
                </a:solidFill>
                <a:latin typeface="Trebuchet MS"/>
                <a:cs typeface="Trebuchet MS"/>
              </a:rPr>
              <a:t>rotten.</a:t>
            </a:r>
            <a:endParaRPr lang="en-US" sz="1800" dirty="0">
              <a:latin typeface="Trebuchet MS"/>
              <a:cs typeface="Trebuchet MS"/>
            </a:endParaRPr>
          </a:p>
        </p:txBody>
      </p:sp>
    </p:spTree>
    <p:extLst>
      <p:ext uri="{BB962C8B-B14F-4D97-AF65-F5344CB8AC3E}">
        <p14:creationId xmlns:p14="http://schemas.microsoft.com/office/powerpoint/2010/main" val="327262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7D16-0E62-8049-6602-FFCE1F042837}"/>
              </a:ext>
            </a:extLst>
          </p:cNvPr>
          <p:cNvSpPr>
            <a:spLocks noGrp="1"/>
          </p:cNvSpPr>
          <p:nvPr>
            <p:ph type="title"/>
          </p:nvPr>
        </p:nvSpPr>
        <p:spPr/>
        <p:txBody>
          <a:bodyPr/>
          <a:lstStyle/>
          <a:p>
            <a:r>
              <a:rPr lang="en-US" dirty="0"/>
              <a:t>Latest issues in Machine translation</a:t>
            </a:r>
          </a:p>
        </p:txBody>
      </p:sp>
      <p:pic>
        <p:nvPicPr>
          <p:cNvPr id="4" name="Content Placeholder 3">
            <a:extLst>
              <a:ext uri="{FF2B5EF4-FFF2-40B4-BE49-F238E27FC236}">
                <a16:creationId xmlns:a16="http://schemas.microsoft.com/office/drawing/2014/main" id="{FCF47F39-9436-F140-8C50-0F6258815D3D}"/>
              </a:ext>
            </a:extLst>
          </p:cNvPr>
          <p:cNvPicPr>
            <a:picLocks noGrp="1" noChangeAspect="1"/>
          </p:cNvPicPr>
          <p:nvPr>
            <p:ph idx="1"/>
          </p:nvPr>
        </p:nvPicPr>
        <p:blipFill>
          <a:blip r:embed="rId2"/>
          <a:stretch>
            <a:fillRect/>
          </a:stretch>
        </p:blipFill>
        <p:spPr>
          <a:xfrm>
            <a:off x="628650" y="2216955"/>
            <a:ext cx="7886700" cy="1568428"/>
          </a:xfrm>
          <a:prstGeom prst="rect">
            <a:avLst/>
          </a:prstGeom>
        </p:spPr>
      </p:pic>
    </p:spTree>
    <p:extLst>
      <p:ext uri="{BB962C8B-B14F-4D97-AF65-F5344CB8AC3E}">
        <p14:creationId xmlns:p14="http://schemas.microsoft.com/office/powerpoint/2010/main" val="2348300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92A4-9BB3-39DF-FE67-CFC2F0B38F17}"/>
              </a:ext>
            </a:extLst>
          </p:cNvPr>
          <p:cNvSpPr>
            <a:spLocks noGrp="1"/>
          </p:cNvSpPr>
          <p:nvPr>
            <p:ph type="title"/>
          </p:nvPr>
        </p:nvSpPr>
        <p:spPr/>
        <p:txBody>
          <a:bodyPr/>
          <a:lstStyle/>
          <a:p>
            <a:r>
              <a:rPr lang="en-US" sz="3000" b="1" dirty="0"/>
              <a:t>Implications of early era</a:t>
            </a:r>
          </a:p>
        </p:txBody>
      </p:sp>
      <p:sp>
        <p:nvSpPr>
          <p:cNvPr id="3" name="Content Placeholder 2">
            <a:extLst>
              <a:ext uri="{FF2B5EF4-FFF2-40B4-BE49-F238E27FC236}">
                <a16:creationId xmlns:a16="http://schemas.microsoft.com/office/drawing/2014/main" id="{2A162DB9-6D3F-FD49-483B-0FEC2323A546}"/>
              </a:ext>
            </a:extLst>
          </p:cNvPr>
          <p:cNvSpPr>
            <a:spLocks noGrp="1"/>
          </p:cNvSpPr>
          <p:nvPr>
            <p:ph idx="1"/>
          </p:nvPr>
        </p:nvSpPr>
        <p:spPr/>
        <p:txBody>
          <a:bodyPr>
            <a:normAutofit/>
          </a:bodyPr>
          <a:lstStyle/>
          <a:p>
            <a:pPr marL="0" indent="0">
              <a:spcBef>
                <a:spcPts val="570"/>
              </a:spcBef>
              <a:buNone/>
            </a:pPr>
            <a:r>
              <a:rPr lang="en-US" dirty="0"/>
              <a:t>Problems:</a:t>
            </a:r>
          </a:p>
          <a:p>
            <a:pPr marL="385724" lvl="1">
              <a:spcBef>
                <a:spcPts val="570"/>
              </a:spcBef>
            </a:pPr>
            <a:r>
              <a:rPr lang="en-US" dirty="0"/>
              <a:t>Limited computation:	search space grew exponentially, outpacing hardware (100! ≈ 10157 &gt; 1080)</a:t>
            </a:r>
          </a:p>
          <a:p>
            <a:pPr marL="385724" lvl="1">
              <a:spcBef>
                <a:spcPts val="570"/>
              </a:spcBef>
            </a:pPr>
            <a:r>
              <a:rPr lang="en-US" dirty="0"/>
              <a:t>Limited information: complexity of AI problems (number of  words, objects, concepts in the world)</a:t>
            </a:r>
          </a:p>
          <a:p>
            <a:pPr marL="0" indent="0">
              <a:spcBef>
                <a:spcPts val="27"/>
              </a:spcBef>
              <a:buNone/>
            </a:pPr>
            <a:endParaRPr lang="en-US" dirty="0"/>
          </a:p>
          <a:p>
            <a:pPr marL="0" indent="0">
              <a:buNone/>
            </a:pPr>
            <a:r>
              <a:rPr lang="en-US" dirty="0"/>
              <a:t>Contributions:</a:t>
            </a:r>
          </a:p>
          <a:p>
            <a:pPr marL="385724" lvl="1"/>
            <a:r>
              <a:rPr lang="en-US" dirty="0"/>
              <a:t>Lisp, garbage collection, time-sharing (John McCarthy)</a:t>
            </a:r>
          </a:p>
          <a:p>
            <a:pPr marL="385724" lvl="1"/>
            <a:r>
              <a:rPr lang="en-US" dirty="0"/>
              <a:t>Key paradigm: separate modeling and inference</a:t>
            </a:r>
          </a:p>
          <a:p>
            <a:endParaRPr lang="en-US" dirty="0"/>
          </a:p>
        </p:txBody>
      </p:sp>
    </p:spTree>
    <p:extLst>
      <p:ext uri="{BB962C8B-B14F-4D97-AF65-F5344CB8AC3E}">
        <p14:creationId xmlns:p14="http://schemas.microsoft.com/office/powerpoint/2010/main" val="298877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5907-96E0-E1DB-2CAA-A8FDC876EBE4}"/>
              </a:ext>
            </a:extLst>
          </p:cNvPr>
          <p:cNvSpPr>
            <a:spLocks noGrp="1"/>
          </p:cNvSpPr>
          <p:nvPr>
            <p:ph type="title"/>
          </p:nvPr>
        </p:nvSpPr>
        <p:spPr/>
        <p:txBody>
          <a:bodyPr/>
          <a:lstStyle/>
          <a:p>
            <a:r>
              <a:rPr lang="en-US" sz="3000" b="1" dirty="0"/>
              <a:t>Knowledge-based systems (70-80s)</a:t>
            </a:r>
          </a:p>
        </p:txBody>
      </p:sp>
      <p:sp>
        <p:nvSpPr>
          <p:cNvPr id="3" name="Content Placeholder 2">
            <a:extLst>
              <a:ext uri="{FF2B5EF4-FFF2-40B4-BE49-F238E27FC236}">
                <a16:creationId xmlns:a16="http://schemas.microsoft.com/office/drawing/2014/main" id="{C7BE514B-5A73-50A0-1F74-645C10E6FBB3}"/>
              </a:ext>
            </a:extLst>
          </p:cNvPr>
          <p:cNvSpPr>
            <a:spLocks noGrp="1"/>
          </p:cNvSpPr>
          <p:nvPr>
            <p:ph idx="1"/>
          </p:nvPr>
        </p:nvSpPr>
        <p:spPr/>
        <p:txBody>
          <a:bodyPr/>
          <a:lstStyle/>
          <a:p>
            <a:pPr marL="8565" marR="3426">
              <a:lnSpc>
                <a:spcPct val="101600"/>
              </a:lnSpc>
              <a:spcBef>
                <a:spcPts val="61"/>
              </a:spcBef>
              <a:tabLst>
                <a:tab pos="1572940" algn="l"/>
              </a:tabLst>
            </a:pPr>
            <a:r>
              <a:rPr lang="en-US" dirty="0"/>
              <a:t>Expert systems:	elicit specific domain knowledge from experts in form of rules:</a:t>
            </a:r>
          </a:p>
          <a:p>
            <a:pPr marL="0" indent="0" algn="ctr">
              <a:buNone/>
              <a:tabLst>
                <a:tab pos="360153" algn="l"/>
                <a:tab pos="1616193" algn="l"/>
                <a:tab pos="2187042" algn="l"/>
              </a:tabLst>
            </a:pPr>
            <a:r>
              <a:rPr lang="en-US" dirty="0"/>
              <a:t>if [premises]	then	[conclusion]</a:t>
            </a:r>
          </a:p>
          <a:p>
            <a:endParaRPr lang="en-US" dirty="0"/>
          </a:p>
        </p:txBody>
      </p:sp>
      <p:pic>
        <p:nvPicPr>
          <p:cNvPr id="4" name="object 3">
            <a:extLst>
              <a:ext uri="{FF2B5EF4-FFF2-40B4-BE49-F238E27FC236}">
                <a16:creationId xmlns:a16="http://schemas.microsoft.com/office/drawing/2014/main" id="{3389EED1-4D19-7F8A-FDBD-174C51267279}"/>
              </a:ext>
            </a:extLst>
          </p:cNvPr>
          <p:cNvPicPr/>
          <p:nvPr/>
        </p:nvPicPr>
        <p:blipFill>
          <a:blip r:embed="rId3" cstate="print"/>
          <a:stretch>
            <a:fillRect/>
          </a:stretch>
        </p:blipFill>
        <p:spPr>
          <a:xfrm>
            <a:off x="6033779" y="3467510"/>
            <a:ext cx="2654214" cy="1402146"/>
          </a:xfrm>
          <a:prstGeom prst="rect">
            <a:avLst/>
          </a:prstGeom>
        </p:spPr>
      </p:pic>
    </p:spTree>
    <p:extLst>
      <p:ext uri="{BB962C8B-B14F-4D97-AF65-F5344CB8AC3E}">
        <p14:creationId xmlns:p14="http://schemas.microsoft.com/office/powerpoint/2010/main" val="27984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804E-2C48-BB59-C1DE-0BE71C59F787}"/>
              </a:ext>
            </a:extLst>
          </p:cNvPr>
          <p:cNvSpPr>
            <a:spLocks noGrp="1"/>
          </p:cNvSpPr>
          <p:nvPr>
            <p:ph type="title"/>
          </p:nvPr>
        </p:nvSpPr>
        <p:spPr/>
        <p:txBody>
          <a:bodyPr/>
          <a:lstStyle/>
          <a:p>
            <a:r>
              <a:rPr lang="en-US" sz="3000" b="1" dirty="0"/>
              <a:t>Knowledge-based systems (70-80s)</a:t>
            </a:r>
          </a:p>
        </p:txBody>
      </p:sp>
      <p:sp>
        <p:nvSpPr>
          <p:cNvPr id="3" name="Content Placeholder 2">
            <a:extLst>
              <a:ext uri="{FF2B5EF4-FFF2-40B4-BE49-F238E27FC236}">
                <a16:creationId xmlns:a16="http://schemas.microsoft.com/office/drawing/2014/main" id="{FEE32BAA-D170-7E3E-CA4E-983F91FAF4C4}"/>
              </a:ext>
            </a:extLst>
          </p:cNvPr>
          <p:cNvSpPr>
            <a:spLocks noGrp="1"/>
          </p:cNvSpPr>
          <p:nvPr>
            <p:ph idx="1"/>
          </p:nvPr>
        </p:nvSpPr>
        <p:spPr>
          <a:xfrm>
            <a:off x="2449286" y="1369219"/>
            <a:ext cx="6066064" cy="3263504"/>
          </a:xfrm>
        </p:spPr>
        <p:txBody>
          <a:bodyPr>
            <a:normAutofit/>
          </a:bodyPr>
          <a:lstStyle/>
          <a:p>
            <a:r>
              <a:rPr lang="en-US" dirty="0"/>
              <a:t>DENDRAL: infer molecular structure from mass spectrometry</a:t>
            </a:r>
          </a:p>
          <a:p>
            <a:endParaRPr lang="en-US" dirty="0"/>
          </a:p>
          <a:p>
            <a:r>
              <a:rPr lang="en-US" dirty="0"/>
              <a:t>MYCIN: diagnose blood infections, recommend antibiotics</a:t>
            </a:r>
          </a:p>
          <a:p>
            <a:endParaRPr lang="en-US" dirty="0"/>
          </a:p>
          <a:p>
            <a:r>
              <a:rPr lang="en-US" dirty="0"/>
              <a:t>XCON: convert customer orders into parts specification; save DEC $40 million a year by 1986</a:t>
            </a:r>
          </a:p>
          <a:p>
            <a:endParaRPr lang="en-US" dirty="0"/>
          </a:p>
        </p:txBody>
      </p:sp>
      <p:pic>
        <p:nvPicPr>
          <p:cNvPr id="4" name="object 3">
            <a:extLst>
              <a:ext uri="{FF2B5EF4-FFF2-40B4-BE49-F238E27FC236}">
                <a16:creationId xmlns:a16="http://schemas.microsoft.com/office/drawing/2014/main" id="{13F445D7-B753-BDBA-68AD-D0C479BCC7E8}"/>
              </a:ext>
            </a:extLst>
          </p:cNvPr>
          <p:cNvPicPr/>
          <p:nvPr/>
        </p:nvPicPr>
        <p:blipFill>
          <a:blip r:embed="rId3" cstate="print"/>
          <a:stretch>
            <a:fillRect/>
          </a:stretch>
        </p:blipFill>
        <p:spPr>
          <a:xfrm>
            <a:off x="1119391" y="1254333"/>
            <a:ext cx="861869" cy="861869"/>
          </a:xfrm>
          <a:prstGeom prst="rect">
            <a:avLst/>
          </a:prstGeom>
        </p:spPr>
      </p:pic>
      <p:pic>
        <p:nvPicPr>
          <p:cNvPr id="5" name="object 5">
            <a:extLst>
              <a:ext uri="{FF2B5EF4-FFF2-40B4-BE49-F238E27FC236}">
                <a16:creationId xmlns:a16="http://schemas.microsoft.com/office/drawing/2014/main" id="{AA5A883E-2CBC-8E73-A54D-19F837B7A990}"/>
              </a:ext>
            </a:extLst>
          </p:cNvPr>
          <p:cNvPicPr/>
          <p:nvPr/>
        </p:nvPicPr>
        <p:blipFill>
          <a:blip r:embed="rId4" cstate="print"/>
          <a:stretch>
            <a:fillRect/>
          </a:stretch>
        </p:blipFill>
        <p:spPr>
          <a:xfrm>
            <a:off x="1119391" y="2333748"/>
            <a:ext cx="858039" cy="832529"/>
          </a:xfrm>
          <a:prstGeom prst="rect">
            <a:avLst/>
          </a:prstGeom>
        </p:spPr>
      </p:pic>
      <p:pic>
        <p:nvPicPr>
          <p:cNvPr id="6" name="object 7">
            <a:extLst>
              <a:ext uri="{FF2B5EF4-FFF2-40B4-BE49-F238E27FC236}">
                <a16:creationId xmlns:a16="http://schemas.microsoft.com/office/drawing/2014/main" id="{25DAA827-82A0-51D9-C656-59C61A96D245}"/>
              </a:ext>
            </a:extLst>
          </p:cNvPr>
          <p:cNvPicPr/>
          <p:nvPr/>
        </p:nvPicPr>
        <p:blipFill>
          <a:blip r:embed="rId5" cstate="print"/>
          <a:stretch>
            <a:fillRect/>
          </a:stretch>
        </p:blipFill>
        <p:spPr>
          <a:xfrm>
            <a:off x="1119391" y="3383824"/>
            <a:ext cx="861869" cy="861869"/>
          </a:xfrm>
          <a:prstGeom prst="rect">
            <a:avLst/>
          </a:prstGeom>
        </p:spPr>
      </p:pic>
    </p:spTree>
    <p:extLst>
      <p:ext uri="{BB962C8B-B14F-4D97-AF65-F5344CB8AC3E}">
        <p14:creationId xmlns:p14="http://schemas.microsoft.com/office/powerpoint/2010/main" val="419983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news article&#10;&#10;Description automatically generated">
            <a:extLst>
              <a:ext uri="{FF2B5EF4-FFF2-40B4-BE49-F238E27FC236}">
                <a16:creationId xmlns:a16="http://schemas.microsoft.com/office/drawing/2014/main" id="{EF0B4818-3730-E972-0413-2DE8DB1AA938}"/>
              </a:ext>
            </a:extLst>
          </p:cNvPr>
          <p:cNvPicPr>
            <a:picLocks noGrp="1" noChangeAspect="1"/>
          </p:cNvPicPr>
          <p:nvPr>
            <p:ph idx="4294967295"/>
          </p:nvPr>
        </p:nvPicPr>
        <p:blipFill>
          <a:blip r:embed="rId3"/>
          <a:stretch>
            <a:fillRect/>
          </a:stretch>
        </p:blipFill>
        <p:spPr>
          <a:xfrm>
            <a:off x="1119549" y="483673"/>
            <a:ext cx="6904902" cy="4176153"/>
          </a:xfrm>
          <a:prstGeom prst="rect">
            <a:avLst/>
          </a:prstGeom>
        </p:spPr>
      </p:pic>
    </p:spTree>
    <p:extLst>
      <p:ext uri="{BB962C8B-B14F-4D97-AF65-F5344CB8AC3E}">
        <p14:creationId xmlns:p14="http://schemas.microsoft.com/office/powerpoint/2010/main" val="289816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0C2F-EAC7-9FCA-3321-090DC3D63379}"/>
              </a:ext>
            </a:extLst>
          </p:cNvPr>
          <p:cNvSpPr>
            <a:spLocks noGrp="1"/>
          </p:cNvSpPr>
          <p:nvPr>
            <p:ph type="title"/>
          </p:nvPr>
        </p:nvSpPr>
        <p:spPr/>
        <p:txBody>
          <a:bodyPr/>
          <a:lstStyle/>
          <a:p>
            <a:r>
              <a:rPr lang="en-US" sz="3000" b="1" dirty="0"/>
              <a:t>Knowledge-based systems</a:t>
            </a:r>
          </a:p>
        </p:txBody>
      </p:sp>
      <p:sp>
        <p:nvSpPr>
          <p:cNvPr id="3" name="Content Placeholder 2">
            <a:extLst>
              <a:ext uri="{FF2B5EF4-FFF2-40B4-BE49-F238E27FC236}">
                <a16:creationId xmlns:a16="http://schemas.microsoft.com/office/drawing/2014/main" id="{4A52236D-2D44-1D9F-80F2-837B15BA4630}"/>
              </a:ext>
            </a:extLst>
          </p:cNvPr>
          <p:cNvSpPr>
            <a:spLocks noGrp="1"/>
          </p:cNvSpPr>
          <p:nvPr>
            <p:ph idx="1"/>
          </p:nvPr>
        </p:nvSpPr>
        <p:spPr/>
        <p:txBody>
          <a:bodyPr>
            <a:normAutofit/>
          </a:bodyPr>
          <a:lstStyle/>
          <a:p>
            <a:pPr marL="0" indent="0">
              <a:spcBef>
                <a:spcPts val="1163"/>
              </a:spcBef>
              <a:buNone/>
            </a:pPr>
            <a:r>
              <a:rPr lang="en-US" dirty="0"/>
              <a:t>Contributions:</a:t>
            </a:r>
          </a:p>
          <a:p>
            <a:pPr marL="351465" lvl="1">
              <a:spcBef>
                <a:spcPts val="1163"/>
              </a:spcBef>
            </a:pPr>
            <a:r>
              <a:rPr lang="en-US" dirty="0"/>
              <a:t>First real application that impacted industry</a:t>
            </a:r>
          </a:p>
          <a:p>
            <a:pPr marL="351465" lvl="1">
              <a:spcBef>
                <a:spcPts val="1163"/>
              </a:spcBef>
            </a:pPr>
            <a:r>
              <a:rPr lang="en-US" dirty="0"/>
              <a:t>Knowledge helped curb the exponential growth</a:t>
            </a:r>
          </a:p>
          <a:p>
            <a:pPr>
              <a:spcBef>
                <a:spcPts val="34"/>
              </a:spcBef>
              <a:buFont typeface="Meiryo UI"/>
              <a:buChar char="•"/>
            </a:pPr>
            <a:endParaRPr lang="en-US" dirty="0"/>
          </a:p>
          <a:p>
            <a:pPr marL="0" indent="0">
              <a:buNone/>
            </a:pPr>
            <a:r>
              <a:rPr lang="en-US" dirty="0"/>
              <a:t>Problems:</a:t>
            </a:r>
          </a:p>
          <a:p>
            <a:pPr marL="351465" lvl="1"/>
            <a:r>
              <a:rPr lang="en-US" dirty="0"/>
              <a:t>Knowledge is not deterministic rules, need to model uncertainty</a:t>
            </a:r>
          </a:p>
          <a:p>
            <a:pPr marL="351465" lvl="1"/>
            <a:r>
              <a:rPr lang="en-US" dirty="0"/>
              <a:t>Requires considerable manual effort to create rules, hard to maintain</a:t>
            </a:r>
          </a:p>
          <a:p>
            <a:pPr>
              <a:spcBef>
                <a:spcPts val="34"/>
              </a:spcBef>
            </a:pPr>
            <a:endParaRPr lang="en-US" dirty="0"/>
          </a:p>
          <a:p>
            <a:pPr marL="0" indent="0">
              <a:buNone/>
            </a:pPr>
            <a:r>
              <a:rPr lang="en-US" sz="1800" b="1" dirty="0"/>
              <a:t>1987</a:t>
            </a:r>
            <a:r>
              <a:rPr lang="en-US" dirty="0"/>
              <a:t>: Collapse of Lisp machines and second AI winter</a:t>
            </a:r>
          </a:p>
          <a:p>
            <a:endParaRPr lang="en-US" dirty="0"/>
          </a:p>
        </p:txBody>
      </p:sp>
    </p:spTree>
    <p:extLst>
      <p:ext uri="{BB962C8B-B14F-4D97-AF65-F5344CB8AC3E}">
        <p14:creationId xmlns:p14="http://schemas.microsoft.com/office/powerpoint/2010/main" val="250287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B97E-5855-1E37-F9C5-ECD7BD4A793C}"/>
              </a:ext>
            </a:extLst>
          </p:cNvPr>
          <p:cNvSpPr>
            <a:spLocks noGrp="1"/>
          </p:cNvSpPr>
          <p:nvPr>
            <p:ph type="title"/>
          </p:nvPr>
        </p:nvSpPr>
        <p:spPr/>
        <p:txBody>
          <a:bodyPr/>
          <a:lstStyle/>
          <a:p>
            <a:r>
              <a:rPr lang="en-US" sz="3000" b="1" dirty="0"/>
              <a:t>Artificial neural networks</a:t>
            </a:r>
          </a:p>
        </p:txBody>
      </p:sp>
      <p:sp>
        <p:nvSpPr>
          <p:cNvPr id="3" name="Content Placeholder 2">
            <a:extLst>
              <a:ext uri="{FF2B5EF4-FFF2-40B4-BE49-F238E27FC236}">
                <a16:creationId xmlns:a16="http://schemas.microsoft.com/office/drawing/2014/main" id="{FC63C583-38D2-8E4B-3CF7-DD691222B64B}"/>
              </a:ext>
            </a:extLst>
          </p:cNvPr>
          <p:cNvSpPr>
            <a:spLocks noGrp="1"/>
          </p:cNvSpPr>
          <p:nvPr>
            <p:ph idx="1"/>
          </p:nvPr>
        </p:nvSpPr>
        <p:spPr>
          <a:xfrm>
            <a:off x="2307770" y="1369219"/>
            <a:ext cx="6207579" cy="3263504"/>
          </a:xfrm>
        </p:spPr>
        <p:txBody>
          <a:bodyPr/>
          <a:lstStyle/>
          <a:p>
            <a:r>
              <a:rPr lang="en-US" sz="1800" b="1" dirty="0"/>
              <a:t>1943</a:t>
            </a:r>
            <a:r>
              <a:rPr lang="en-US" dirty="0"/>
              <a:t>: introduced artificial neural networks, connect neural circuitry and logic (McCulloch/Pitts)</a:t>
            </a:r>
          </a:p>
          <a:p>
            <a:endParaRPr lang="en-US" dirty="0"/>
          </a:p>
          <a:p>
            <a:pPr marL="0" indent="0">
              <a:buNone/>
            </a:pPr>
            <a:endParaRPr lang="en-US" dirty="0"/>
          </a:p>
          <a:p>
            <a:r>
              <a:rPr lang="en-US" sz="1800" b="1" dirty="0"/>
              <a:t>1969</a:t>
            </a:r>
            <a:r>
              <a:rPr lang="en-US" dirty="0"/>
              <a:t>:  </a:t>
            </a:r>
            <a:r>
              <a:rPr lang="en-US" dirty="0" err="1"/>
              <a:t>Perceptrons</a:t>
            </a:r>
            <a:r>
              <a:rPr lang="en-US" dirty="0"/>
              <a:t> book showed that linear models could not solve XOR, killed neural nets research (Min- sky/</a:t>
            </a:r>
            <a:r>
              <a:rPr lang="en-US" dirty="0" err="1"/>
              <a:t>Papert</a:t>
            </a:r>
            <a:r>
              <a:rPr lang="en-US" dirty="0"/>
              <a:t>)</a:t>
            </a:r>
          </a:p>
          <a:p>
            <a:endParaRPr lang="en-US" dirty="0"/>
          </a:p>
          <a:p>
            <a:endParaRPr lang="en-US" dirty="0"/>
          </a:p>
        </p:txBody>
      </p:sp>
      <p:pic>
        <p:nvPicPr>
          <p:cNvPr id="4" name="object 3">
            <a:extLst>
              <a:ext uri="{FF2B5EF4-FFF2-40B4-BE49-F238E27FC236}">
                <a16:creationId xmlns:a16="http://schemas.microsoft.com/office/drawing/2014/main" id="{1C7545C5-9FA3-373C-E326-887AF03EA6B5}"/>
              </a:ext>
            </a:extLst>
          </p:cNvPr>
          <p:cNvPicPr/>
          <p:nvPr/>
        </p:nvPicPr>
        <p:blipFill>
          <a:blip r:embed="rId3" cstate="print"/>
          <a:stretch>
            <a:fillRect/>
          </a:stretch>
        </p:blipFill>
        <p:spPr>
          <a:xfrm>
            <a:off x="1064962" y="1369219"/>
            <a:ext cx="813622" cy="837419"/>
          </a:xfrm>
          <a:prstGeom prst="rect">
            <a:avLst/>
          </a:prstGeom>
        </p:spPr>
      </p:pic>
      <p:pic>
        <p:nvPicPr>
          <p:cNvPr id="5" name="object 5">
            <a:extLst>
              <a:ext uri="{FF2B5EF4-FFF2-40B4-BE49-F238E27FC236}">
                <a16:creationId xmlns:a16="http://schemas.microsoft.com/office/drawing/2014/main" id="{83E774DF-B0C3-450E-388E-9E747D0BE775}"/>
              </a:ext>
            </a:extLst>
          </p:cNvPr>
          <p:cNvPicPr/>
          <p:nvPr/>
        </p:nvPicPr>
        <p:blipFill>
          <a:blip r:embed="rId4" cstate="print"/>
          <a:stretch>
            <a:fillRect/>
          </a:stretch>
        </p:blipFill>
        <p:spPr>
          <a:xfrm>
            <a:off x="1064962" y="3127261"/>
            <a:ext cx="861869" cy="861869"/>
          </a:xfrm>
          <a:prstGeom prst="rect">
            <a:avLst/>
          </a:prstGeom>
        </p:spPr>
      </p:pic>
    </p:spTree>
    <p:extLst>
      <p:ext uri="{BB962C8B-B14F-4D97-AF65-F5344CB8AC3E}">
        <p14:creationId xmlns:p14="http://schemas.microsoft.com/office/powerpoint/2010/main" val="2702130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5E36-B344-2D92-643C-6904F6F67294}"/>
              </a:ext>
            </a:extLst>
          </p:cNvPr>
          <p:cNvSpPr>
            <a:spLocks noGrp="1"/>
          </p:cNvSpPr>
          <p:nvPr>
            <p:ph type="title"/>
          </p:nvPr>
        </p:nvSpPr>
        <p:spPr/>
        <p:txBody>
          <a:bodyPr/>
          <a:lstStyle/>
          <a:p>
            <a:r>
              <a:rPr lang="en-US" sz="3000" b="1" dirty="0"/>
              <a:t>Training networks</a:t>
            </a:r>
          </a:p>
        </p:txBody>
      </p:sp>
      <p:sp>
        <p:nvSpPr>
          <p:cNvPr id="3" name="Content Placeholder 2">
            <a:extLst>
              <a:ext uri="{FF2B5EF4-FFF2-40B4-BE49-F238E27FC236}">
                <a16:creationId xmlns:a16="http://schemas.microsoft.com/office/drawing/2014/main" id="{19133EE9-E8B3-3B3F-0827-D5105C030DFC}"/>
              </a:ext>
            </a:extLst>
          </p:cNvPr>
          <p:cNvSpPr>
            <a:spLocks noGrp="1"/>
          </p:cNvSpPr>
          <p:nvPr>
            <p:ph idx="1"/>
          </p:nvPr>
        </p:nvSpPr>
        <p:spPr>
          <a:xfrm>
            <a:off x="2242457" y="1369219"/>
            <a:ext cx="6272893" cy="3263504"/>
          </a:xfrm>
        </p:spPr>
        <p:txBody>
          <a:bodyPr/>
          <a:lstStyle/>
          <a:p>
            <a:r>
              <a:rPr lang="en-US" sz="1800" b="1" dirty="0"/>
              <a:t>1986</a:t>
            </a:r>
            <a:r>
              <a:rPr lang="en-US" dirty="0"/>
              <a:t>: popularization of backpropagation for training multi-layer networks (</a:t>
            </a:r>
            <a:r>
              <a:rPr lang="en-US" dirty="0" err="1"/>
              <a:t>Rumelhardt</a:t>
            </a:r>
            <a:r>
              <a:rPr lang="en-US" dirty="0"/>
              <a:t>, Hinton, Williams)</a:t>
            </a:r>
          </a:p>
          <a:p>
            <a:endParaRPr lang="en-US" dirty="0"/>
          </a:p>
          <a:p>
            <a:endParaRPr lang="en-US" dirty="0"/>
          </a:p>
          <a:p>
            <a:r>
              <a:rPr lang="en-US" sz="1800" b="1" dirty="0"/>
              <a:t>1989</a:t>
            </a:r>
            <a:r>
              <a:rPr lang="en-US" dirty="0"/>
              <a:t>: applied convolutional neural networks to recognizing handwritten digits for USPS (</a:t>
            </a:r>
            <a:r>
              <a:rPr lang="en-US" dirty="0" err="1"/>
              <a:t>LeCun</a:t>
            </a:r>
            <a:r>
              <a:rPr lang="en-US" dirty="0"/>
              <a:t>)</a:t>
            </a:r>
          </a:p>
          <a:p>
            <a:endParaRPr lang="en-US" dirty="0"/>
          </a:p>
        </p:txBody>
      </p:sp>
      <p:pic>
        <p:nvPicPr>
          <p:cNvPr id="4" name="object 3">
            <a:extLst>
              <a:ext uri="{FF2B5EF4-FFF2-40B4-BE49-F238E27FC236}">
                <a16:creationId xmlns:a16="http://schemas.microsoft.com/office/drawing/2014/main" id="{3EE8389C-597B-5759-5ADC-4D788BE9F37D}"/>
              </a:ext>
            </a:extLst>
          </p:cNvPr>
          <p:cNvPicPr/>
          <p:nvPr/>
        </p:nvPicPr>
        <p:blipFill>
          <a:blip r:embed="rId3" cstate="print"/>
          <a:stretch>
            <a:fillRect/>
          </a:stretch>
        </p:blipFill>
        <p:spPr>
          <a:xfrm>
            <a:off x="895953" y="1369219"/>
            <a:ext cx="987276" cy="861869"/>
          </a:xfrm>
          <a:prstGeom prst="rect">
            <a:avLst/>
          </a:prstGeom>
        </p:spPr>
      </p:pic>
      <p:pic>
        <p:nvPicPr>
          <p:cNvPr id="5" name="object 5">
            <a:extLst>
              <a:ext uri="{FF2B5EF4-FFF2-40B4-BE49-F238E27FC236}">
                <a16:creationId xmlns:a16="http://schemas.microsoft.com/office/drawing/2014/main" id="{88117E10-6C30-0D91-862E-33C4560D3D5F}"/>
              </a:ext>
            </a:extLst>
          </p:cNvPr>
          <p:cNvPicPr/>
          <p:nvPr/>
        </p:nvPicPr>
        <p:blipFill>
          <a:blip r:embed="rId4" cstate="print"/>
          <a:stretch>
            <a:fillRect/>
          </a:stretch>
        </p:blipFill>
        <p:spPr>
          <a:xfrm>
            <a:off x="890792" y="3000971"/>
            <a:ext cx="992437" cy="861869"/>
          </a:xfrm>
          <a:prstGeom prst="rect">
            <a:avLst/>
          </a:prstGeom>
        </p:spPr>
      </p:pic>
    </p:spTree>
    <p:extLst>
      <p:ext uri="{BB962C8B-B14F-4D97-AF65-F5344CB8AC3E}">
        <p14:creationId xmlns:p14="http://schemas.microsoft.com/office/powerpoint/2010/main" val="674773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FF810-7086-3F4D-EA15-0FA8464406C1}"/>
              </a:ext>
            </a:extLst>
          </p:cNvPr>
          <p:cNvSpPr>
            <a:spLocks noGrp="1"/>
          </p:cNvSpPr>
          <p:nvPr>
            <p:ph type="title"/>
          </p:nvPr>
        </p:nvSpPr>
        <p:spPr/>
        <p:txBody>
          <a:bodyPr/>
          <a:lstStyle/>
          <a:p>
            <a:r>
              <a:rPr lang="en-US" sz="3000" b="1" dirty="0"/>
              <a:t>Deep learning</a:t>
            </a:r>
          </a:p>
        </p:txBody>
      </p:sp>
      <p:sp>
        <p:nvSpPr>
          <p:cNvPr id="3" name="Content Placeholder 2">
            <a:extLst>
              <a:ext uri="{FF2B5EF4-FFF2-40B4-BE49-F238E27FC236}">
                <a16:creationId xmlns:a16="http://schemas.microsoft.com/office/drawing/2014/main" id="{627C56D3-A52B-53FA-F65B-EE6B17B675FD}"/>
              </a:ext>
            </a:extLst>
          </p:cNvPr>
          <p:cNvSpPr>
            <a:spLocks noGrp="1"/>
          </p:cNvSpPr>
          <p:nvPr>
            <p:ph idx="1"/>
          </p:nvPr>
        </p:nvSpPr>
        <p:spPr>
          <a:xfrm>
            <a:off x="2264230" y="1369219"/>
            <a:ext cx="6251120" cy="3263504"/>
          </a:xfrm>
        </p:spPr>
        <p:txBody>
          <a:bodyPr/>
          <a:lstStyle/>
          <a:p>
            <a:r>
              <a:rPr lang="en-US" dirty="0" err="1"/>
              <a:t>AlexNet</a:t>
            </a:r>
            <a:r>
              <a:rPr lang="en-US" dirty="0"/>
              <a:t> (2012):	huge gains in object recognition; transformed computer vision community overnight</a:t>
            </a:r>
          </a:p>
          <a:p>
            <a:endParaRPr lang="en-US" dirty="0"/>
          </a:p>
          <a:p>
            <a:r>
              <a:rPr lang="en-US" dirty="0"/>
              <a:t>AlphaGo (2016): deep	reinforcement learning, world champion Lee Sedol</a:t>
            </a:r>
          </a:p>
          <a:p>
            <a:endParaRPr lang="en-US" dirty="0"/>
          </a:p>
          <a:p>
            <a:endParaRPr lang="en-US" dirty="0"/>
          </a:p>
        </p:txBody>
      </p:sp>
      <p:pic>
        <p:nvPicPr>
          <p:cNvPr id="4" name="object 3">
            <a:extLst>
              <a:ext uri="{FF2B5EF4-FFF2-40B4-BE49-F238E27FC236}">
                <a16:creationId xmlns:a16="http://schemas.microsoft.com/office/drawing/2014/main" id="{1C41E7D3-8E3E-EBEC-4E57-BD281AD3E122}"/>
              </a:ext>
            </a:extLst>
          </p:cNvPr>
          <p:cNvPicPr/>
          <p:nvPr/>
        </p:nvPicPr>
        <p:blipFill>
          <a:blip r:embed="rId3" cstate="print"/>
          <a:stretch>
            <a:fillRect/>
          </a:stretch>
        </p:blipFill>
        <p:spPr>
          <a:xfrm>
            <a:off x="1239134" y="1369219"/>
            <a:ext cx="861869" cy="858897"/>
          </a:xfrm>
          <a:prstGeom prst="rect">
            <a:avLst/>
          </a:prstGeom>
        </p:spPr>
      </p:pic>
      <p:pic>
        <p:nvPicPr>
          <p:cNvPr id="5" name="object 5">
            <a:extLst>
              <a:ext uri="{FF2B5EF4-FFF2-40B4-BE49-F238E27FC236}">
                <a16:creationId xmlns:a16="http://schemas.microsoft.com/office/drawing/2014/main" id="{532C36A5-21E1-C7A0-53C7-7E74C83FCB96}"/>
              </a:ext>
            </a:extLst>
          </p:cNvPr>
          <p:cNvPicPr/>
          <p:nvPr/>
        </p:nvPicPr>
        <p:blipFill>
          <a:blip r:embed="rId4" cstate="print"/>
          <a:stretch>
            <a:fillRect/>
          </a:stretch>
        </p:blipFill>
        <p:spPr>
          <a:xfrm>
            <a:off x="1183726" y="2915385"/>
            <a:ext cx="861869" cy="861869"/>
          </a:xfrm>
          <a:prstGeom prst="rect">
            <a:avLst/>
          </a:prstGeom>
        </p:spPr>
      </p:pic>
    </p:spTree>
    <p:extLst>
      <p:ext uri="{BB962C8B-B14F-4D97-AF65-F5344CB8AC3E}">
        <p14:creationId xmlns:p14="http://schemas.microsoft.com/office/powerpoint/2010/main" val="3848712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03BA-770B-602C-B197-D9113AA5DD0F}"/>
              </a:ext>
            </a:extLst>
          </p:cNvPr>
          <p:cNvSpPr>
            <a:spLocks noGrp="1"/>
          </p:cNvSpPr>
          <p:nvPr>
            <p:ph type="title"/>
          </p:nvPr>
        </p:nvSpPr>
        <p:spPr/>
        <p:txBody>
          <a:bodyPr/>
          <a:lstStyle/>
          <a:p>
            <a:r>
              <a:rPr lang="en-US" sz="3000" b="1" dirty="0"/>
              <a:t>Two intellectual traditions</a:t>
            </a:r>
          </a:p>
        </p:txBody>
      </p:sp>
      <p:sp>
        <p:nvSpPr>
          <p:cNvPr id="3" name="Content Placeholder 2">
            <a:extLst>
              <a:ext uri="{FF2B5EF4-FFF2-40B4-BE49-F238E27FC236}">
                <a16:creationId xmlns:a16="http://schemas.microsoft.com/office/drawing/2014/main" id="{F4306B57-510B-1B62-348E-E36AFE25FABA}"/>
              </a:ext>
            </a:extLst>
          </p:cNvPr>
          <p:cNvSpPr>
            <a:spLocks noGrp="1"/>
          </p:cNvSpPr>
          <p:nvPr>
            <p:ph idx="1"/>
          </p:nvPr>
        </p:nvSpPr>
        <p:spPr>
          <a:xfrm>
            <a:off x="628650" y="1369219"/>
            <a:ext cx="7886700" cy="1202531"/>
          </a:xfrm>
        </p:spPr>
        <p:txBody>
          <a:bodyPr/>
          <a:lstStyle/>
          <a:p>
            <a:pPr marL="351465" indent="-342900">
              <a:spcBef>
                <a:spcPts val="94"/>
              </a:spcBef>
              <a:tabLst>
                <a:tab pos="225256" algn="l"/>
              </a:tabLst>
            </a:pPr>
            <a:r>
              <a:rPr lang="en-US" dirty="0"/>
              <a:t>AI has always swung back and forth between the two</a:t>
            </a:r>
          </a:p>
          <a:p>
            <a:pPr marL="351037" marR="3426" indent="-342900">
              <a:lnSpc>
                <a:spcPct val="101600"/>
              </a:lnSpc>
              <a:tabLst>
                <a:tab pos="225685" algn="l"/>
                <a:tab pos="808953" algn="l"/>
                <a:tab pos="1978916" algn="l"/>
                <a:tab pos="3119758" algn="l"/>
                <a:tab pos="3542434" algn="l"/>
                <a:tab pos="4257602" algn="l"/>
                <a:tab pos="5435701" algn="l"/>
              </a:tabLst>
            </a:pPr>
            <a:r>
              <a:rPr lang="en-US" dirty="0"/>
              <a:t>Deep philosophical differences, but deeper connections (McCulloch/Pitts, AlphaGo)?</a:t>
            </a:r>
          </a:p>
          <a:p>
            <a:endParaRPr lang="en-US" dirty="0"/>
          </a:p>
        </p:txBody>
      </p:sp>
      <p:pic>
        <p:nvPicPr>
          <p:cNvPr id="4" name="object 3">
            <a:extLst>
              <a:ext uri="{FF2B5EF4-FFF2-40B4-BE49-F238E27FC236}">
                <a16:creationId xmlns:a16="http://schemas.microsoft.com/office/drawing/2014/main" id="{87390352-D7D7-A5D1-2837-224D07224FC6}"/>
              </a:ext>
            </a:extLst>
          </p:cNvPr>
          <p:cNvPicPr/>
          <p:nvPr/>
        </p:nvPicPr>
        <p:blipFill>
          <a:blip r:embed="rId3" cstate="print"/>
          <a:stretch>
            <a:fillRect/>
          </a:stretch>
        </p:blipFill>
        <p:spPr>
          <a:xfrm>
            <a:off x="1240811" y="2746577"/>
            <a:ext cx="1298169" cy="1612405"/>
          </a:xfrm>
          <a:prstGeom prst="rect">
            <a:avLst/>
          </a:prstGeom>
        </p:spPr>
      </p:pic>
      <p:pic>
        <p:nvPicPr>
          <p:cNvPr id="5" name="object 4">
            <a:extLst>
              <a:ext uri="{FF2B5EF4-FFF2-40B4-BE49-F238E27FC236}">
                <a16:creationId xmlns:a16="http://schemas.microsoft.com/office/drawing/2014/main" id="{18F45729-329C-C9B8-C945-1DDFD1CD29A3}"/>
              </a:ext>
            </a:extLst>
          </p:cNvPr>
          <p:cNvPicPr/>
          <p:nvPr/>
        </p:nvPicPr>
        <p:blipFill>
          <a:blip r:embed="rId4" cstate="print"/>
          <a:stretch>
            <a:fillRect/>
          </a:stretch>
        </p:blipFill>
        <p:spPr>
          <a:xfrm>
            <a:off x="5431213" y="2828199"/>
            <a:ext cx="2148241" cy="1530783"/>
          </a:xfrm>
          <a:prstGeom prst="rect">
            <a:avLst/>
          </a:prstGeom>
        </p:spPr>
      </p:pic>
      <p:sp>
        <p:nvSpPr>
          <p:cNvPr id="6" name="TextBox 5">
            <a:extLst>
              <a:ext uri="{FF2B5EF4-FFF2-40B4-BE49-F238E27FC236}">
                <a16:creationId xmlns:a16="http://schemas.microsoft.com/office/drawing/2014/main" id="{29C4DFB3-078F-6E75-18A0-A7E251D75F8F}"/>
              </a:ext>
            </a:extLst>
          </p:cNvPr>
          <p:cNvSpPr txBox="1"/>
          <p:nvPr/>
        </p:nvSpPr>
        <p:spPr>
          <a:xfrm>
            <a:off x="1163965" y="4385560"/>
            <a:ext cx="1451860" cy="292388"/>
          </a:xfrm>
          <a:prstGeom prst="rect">
            <a:avLst/>
          </a:prstGeom>
          <a:noFill/>
        </p:spPr>
        <p:txBody>
          <a:bodyPr wrap="square" rtlCol="0">
            <a:spAutoFit/>
          </a:bodyPr>
          <a:lstStyle/>
          <a:p>
            <a:pPr algn="ctr"/>
            <a:r>
              <a:rPr lang="en-US" sz="1300" dirty="0"/>
              <a:t>Logic</a:t>
            </a:r>
          </a:p>
        </p:txBody>
      </p:sp>
      <p:sp>
        <p:nvSpPr>
          <p:cNvPr id="7" name="TextBox 6">
            <a:extLst>
              <a:ext uri="{FF2B5EF4-FFF2-40B4-BE49-F238E27FC236}">
                <a16:creationId xmlns:a16="http://schemas.microsoft.com/office/drawing/2014/main" id="{0DD50697-9F67-FC79-62A8-6880B588FBB8}"/>
              </a:ext>
            </a:extLst>
          </p:cNvPr>
          <p:cNvSpPr txBox="1"/>
          <p:nvPr/>
        </p:nvSpPr>
        <p:spPr>
          <a:xfrm>
            <a:off x="5779403" y="4385560"/>
            <a:ext cx="1451860" cy="292388"/>
          </a:xfrm>
          <a:prstGeom prst="rect">
            <a:avLst/>
          </a:prstGeom>
          <a:noFill/>
        </p:spPr>
        <p:txBody>
          <a:bodyPr wrap="square" rtlCol="0">
            <a:spAutoFit/>
          </a:bodyPr>
          <a:lstStyle/>
          <a:p>
            <a:pPr algn="ctr"/>
            <a:r>
              <a:rPr lang="en-US" sz="1300" dirty="0"/>
              <a:t>Neuroscience</a:t>
            </a:r>
          </a:p>
        </p:txBody>
      </p:sp>
    </p:spTree>
    <p:extLst>
      <p:ext uri="{BB962C8B-B14F-4D97-AF65-F5344CB8AC3E}">
        <p14:creationId xmlns:p14="http://schemas.microsoft.com/office/powerpoint/2010/main" val="247536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6EDD7-2A1A-4E6D-4952-9C4430E6B558}"/>
              </a:ext>
            </a:extLst>
          </p:cNvPr>
          <p:cNvSpPr>
            <a:spLocks noGrp="1"/>
          </p:cNvSpPr>
          <p:nvPr>
            <p:ph type="title"/>
          </p:nvPr>
        </p:nvSpPr>
        <p:spPr/>
        <p:txBody>
          <a:bodyPr/>
          <a:lstStyle/>
          <a:p>
            <a:r>
              <a:rPr lang="en-US" sz="3000" b="1" dirty="0"/>
              <a:t>A melting pot</a:t>
            </a:r>
          </a:p>
        </p:txBody>
      </p:sp>
      <p:sp>
        <p:nvSpPr>
          <p:cNvPr id="3" name="Content Placeholder 2">
            <a:extLst>
              <a:ext uri="{FF2B5EF4-FFF2-40B4-BE49-F238E27FC236}">
                <a16:creationId xmlns:a16="http://schemas.microsoft.com/office/drawing/2014/main" id="{BF68479F-56BC-9555-BF55-AC699F83BAB3}"/>
              </a:ext>
            </a:extLst>
          </p:cNvPr>
          <p:cNvSpPr>
            <a:spLocks noGrp="1"/>
          </p:cNvSpPr>
          <p:nvPr>
            <p:ph idx="1"/>
          </p:nvPr>
        </p:nvSpPr>
        <p:spPr/>
        <p:txBody>
          <a:bodyPr>
            <a:normAutofit fontScale="92500" lnSpcReduction="20000"/>
          </a:bodyPr>
          <a:lstStyle/>
          <a:p>
            <a:pPr marL="351465" indent="-342900">
              <a:spcBef>
                <a:spcPts val="1163"/>
              </a:spcBef>
              <a:tabLst>
                <a:tab pos="225256" algn="l"/>
              </a:tabLst>
            </a:pPr>
            <a:r>
              <a:rPr lang="en-US" dirty="0"/>
              <a:t>Bayes rule (Bayes, 1763) from </a:t>
            </a:r>
            <a:r>
              <a:rPr lang="en-US" b="1" dirty="0"/>
              <a:t>probability</a:t>
            </a:r>
          </a:p>
          <a:p>
            <a:pPr marL="351465" indent="-342900">
              <a:spcBef>
                <a:spcPts val="1103"/>
              </a:spcBef>
              <a:tabLst>
                <a:tab pos="225256" algn="l"/>
              </a:tabLst>
            </a:pPr>
            <a:r>
              <a:rPr lang="en-US" dirty="0"/>
              <a:t>Least squares regression (Gauss, 1795) from </a:t>
            </a:r>
            <a:r>
              <a:rPr lang="en-US" b="1" dirty="0"/>
              <a:t>astronomy</a:t>
            </a:r>
          </a:p>
          <a:p>
            <a:pPr marL="351465" indent="-342900">
              <a:spcBef>
                <a:spcPts val="1099"/>
              </a:spcBef>
              <a:tabLst>
                <a:tab pos="225256" algn="l"/>
              </a:tabLst>
            </a:pPr>
            <a:r>
              <a:rPr lang="en-US" dirty="0"/>
              <a:t>First-order logic (Frege, 1893) from </a:t>
            </a:r>
            <a:r>
              <a:rPr lang="en-US" b="1" dirty="0"/>
              <a:t>logic</a:t>
            </a:r>
          </a:p>
          <a:p>
            <a:pPr marL="351465" indent="-342900">
              <a:spcBef>
                <a:spcPts val="1103"/>
              </a:spcBef>
              <a:tabLst>
                <a:tab pos="225256" algn="l"/>
              </a:tabLst>
            </a:pPr>
            <a:r>
              <a:rPr lang="en-US" dirty="0"/>
              <a:t>Maximum likelihood (Fisher, 1922) from </a:t>
            </a:r>
            <a:r>
              <a:rPr lang="en-US" b="1" dirty="0"/>
              <a:t>statistics</a:t>
            </a:r>
          </a:p>
          <a:p>
            <a:pPr marL="351037" marR="3426" indent="-342900">
              <a:lnSpc>
                <a:spcPct val="120000"/>
              </a:lnSpc>
              <a:spcBef>
                <a:spcPts val="569"/>
              </a:spcBef>
              <a:tabLst>
                <a:tab pos="225685" algn="l"/>
                <a:tab pos="1098874" algn="l"/>
                <a:tab pos="1752374" algn="l"/>
                <a:tab pos="2643978" algn="l"/>
                <a:tab pos="4403205" algn="l"/>
                <a:tab pos="5024587" algn="l"/>
                <a:tab pos="5547045" algn="l"/>
              </a:tabLst>
            </a:pPr>
            <a:r>
              <a:rPr lang="en-US" dirty="0"/>
              <a:t>Artificial neural networks (McCulloch/Pitts, 1943) from </a:t>
            </a:r>
            <a:r>
              <a:rPr lang="en-US" b="1" dirty="0"/>
              <a:t>neuroscience</a:t>
            </a:r>
          </a:p>
          <a:p>
            <a:pPr marL="351465" indent="-342900">
              <a:lnSpc>
                <a:spcPct val="120000"/>
              </a:lnSpc>
              <a:spcBef>
                <a:spcPts val="435"/>
              </a:spcBef>
              <a:tabLst>
                <a:tab pos="225256" algn="l"/>
              </a:tabLst>
            </a:pPr>
            <a:r>
              <a:rPr lang="en-US" dirty="0"/>
              <a:t>Minimax games (von Neumann, 1944) from </a:t>
            </a:r>
            <a:r>
              <a:rPr lang="en-US" b="1" dirty="0"/>
              <a:t>economics</a:t>
            </a:r>
          </a:p>
          <a:p>
            <a:pPr marL="351037" marR="3426" indent="-342900">
              <a:lnSpc>
                <a:spcPct val="101600"/>
              </a:lnSpc>
              <a:spcBef>
                <a:spcPts val="569"/>
              </a:spcBef>
              <a:tabLst>
                <a:tab pos="225685" algn="l"/>
                <a:tab pos="1266746" algn="l"/>
                <a:tab pos="2108673" algn="l"/>
                <a:tab pos="2887649" algn="l"/>
                <a:tab pos="4568935" algn="l"/>
                <a:tab pos="5192459" algn="l"/>
                <a:tab pos="5717486" algn="l"/>
              </a:tabLst>
            </a:pPr>
            <a:r>
              <a:rPr lang="en-US" dirty="0"/>
              <a:t>Stochastic gradient descent (Robbins/Monro, 1951) from </a:t>
            </a:r>
            <a:r>
              <a:rPr lang="en-US" b="1" dirty="0"/>
              <a:t>optimization</a:t>
            </a:r>
          </a:p>
          <a:p>
            <a:pPr marL="351465" indent="-342900">
              <a:spcBef>
                <a:spcPts val="435"/>
              </a:spcBef>
              <a:tabLst>
                <a:tab pos="225256" algn="l"/>
              </a:tabLst>
            </a:pPr>
            <a:r>
              <a:rPr lang="en-US" dirty="0"/>
              <a:t>Uniform cost search (Dijkstra, 1956) from </a:t>
            </a:r>
            <a:r>
              <a:rPr lang="en-US" b="1" dirty="0"/>
              <a:t>algorithms</a:t>
            </a:r>
          </a:p>
          <a:p>
            <a:pPr marL="351465" indent="-342900">
              <a:spcBef>
                <a:spcPts val="1103"/>
              </a:spcBef>
              <a:tabLst>
                <a:tab pos="225256" algn="l"/>
              </a:tabLst>
            </a:pPr>
            <a:r>
              <a:rPr lang="en-US" dirty="0"/>
              <a:t>Value iteration (Bellman, 1957) from </a:t>
            </a:r>
            <a:r>
              <a:rPr lang="en-US" b="1" dirty="0"/>
              <a:t>control theory</a:t>
            </a:r>
          </a:p>
          <a:p>
            <a:endParaRPr lang="en-US" dirty="0"/>
          </a:p>
        </p:txBody>
      </p:sp>
    </p:spTree>
    <p:extLst>
      <p:ext uri="{BB962C8B-B14F-4D97-AF65-F5344CB8AC3E}">
        <p14:creationId xmlns:p14="http://schemas.microsoft.com/office/powerpoint/2010/main" val="893747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900" dirty="0">
                <a:solidFill>
                  <a:schemeClr val="accent5"/>
                </a:solidFill>
                <a:latin typeface="Lato Light"/>
                <a:ea typeface="Lato Light"/>
                <a:cs typeface="Lato Light"/>
                <a:sym typeface="Lato Light"/>
              </a:rPr>
              <a:t>Perspective towards Artificial Intelligence.</a:t>
            </a:r>
            <a:endParaRPr sz="4000" dirty="0">
              <a:solidFill>
                <a:schemeClr val="accent5"/>
              </a:solidFill>
              <a:latin typeface="Lato Light"/>
              <a:ea typeface="Lato Light"/>
              <a:cs typeface="Lato Light"/>
              <a:sym typeface="Lato Light"/>
            </a:endParaRPr>
          </a:p>
        </p:txBody>
      </p:sp>
      <p:sp>
        <p:nvSpPr>
          <p:cNvPr id="106" name="Google Shape;106;p26"/>
          <p:cNvSpPr txBox="1">
            <a:spLocks noGrp="1"/>
          </p:cNvSpPr>
          <p:nvPr>
            <p:ph type="subTitle" idx="1"/>
          </p:nvPr>
        </p:nvSpPr>
        <p:spPr>
          <a:xfrm>
            <a:off x="311700" y="36732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400" i="1" dirty="0">
              <a:solidFill>
                <a:srgbClr val="000000"/>
              </a:solidFill>
              <a:latin typeface="Assistant ExtraLight"/>
              <a:ea typeface="Assistant ExtraLight"/>
              <a:cs typeface="Assistant ExtraLight"/>
              <a:sym typeface="Assistant ExtraLight"/>
            </a:endParaRPr>
          </a:p>
        </p:txBody>
      </p:sp>
    </p:spTree>
    <p:extLst>
      <p:ext uri="{BB962C8B-B14F-4D97-AF65-F5344CB8AC3E}">
        <p14:creationId xmlns:p14="http://schemas.microsoft.com/office/powerpoint/2010/main" val="455843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799D-7C97-0007-7A3B-82D0C8947F34}"/>
              </a:ext>
            </a:extLst>
          </p:cNvPr>
          <p:cNvSpPr>
            <a:spLocks noGrp="1"/>
          </p:cNvSpPr>
          <p:nvPr>
            <p:ph type="title"/>
          </p:nvPr>
        </p:nvSpPr>
        <p:spPr>
          <a:xfrm>
            <a:off x="628650" y="243364"/>
            <a:ext cx="7886700" cy="803116"/>
          </a:xfrm>
        </p:spPr>
        <p:txBody>
          <a:bodyPr/>
          <a:lstStyle/>
          <a:p>
            <a:r>
              <a:rPr lang="en-US" altLang="en-US" sz="3000" b="1" dirty="0"/>
              <a:t>Perspective for AI?</a:t>
            </a:r>
            <a:endParaRPr lang="en-US" sz="3000" b="1" dirty="0"/>
          </a:p>
        </p:txBody>
      </p:sp>
      <p:graphicFrame>
        <p:nvGraphicFramePr>
          <p:cNvPr id="4" name="Content Placeholder 3">
            <a:extLst>
              <a:ext uri="{FF2B5EF4-FFF2-40B4-BE49-F238E27FC236}">
                <a16:creationId xmlns:a16="http://schemas.microsoft.com/office/drawing/2014/main" id="{7A8E3F5C-31AF-E06D-60D7-24534446CDB5}"/>
              </a:ext>
            </a:extLst>
          </p:cNvPr>
          <p:cNvGraphicFramePr>
            <a:graphicFrameLocks noGrp="1"/>
          </p:cNvGraphicFramePr>
          <p:nvPr>
            <p:ph idx="1"/>
            <p:extLst>
              <p:ext uri="{D42A27DB-BD31-4B8C-83A1-F6EECF244321}">
                <p14:modId xmlns:p14="http://schemas.microsoft.com/office/powerpoint/2010/main" val="4134744342"/>
              </p:ext>
            </p:extLst>
          </p:nvPr>
        </p:nvGraphicFramePr>
        <p:xfrm>
          <a:off x="2187174" y="1046480"/>
          <a:ext cx="5509533"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Box 17">
            <a:extLst>
              <a:ext uri="{FF2B5EF4-FFF2-40B4-BE49-F238E27FC236}">
                <a16:creationId xmlns:a16="http://schemas.microsoft.com/office/drawing/2014/main" id="{E7F4005C-BA0B-0D1E-709E-D3ABEE6E4CEC}"/>
              </a:ext>
            </a:extLst>
          </p:cNvPr>
          <p:cNvSpPr txBox="1">
            <a:spLocks noChangeArrowheads="1"/>
          </p:cNvSpPr>
          <p:nvPr/>
        </p:nvSpPr>
        <p:spPr bwMode="auto">
          <a:xfrm>
            <a:off x="1042613" y="1811722"/>
            <a:ext cx="114456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500" dirty="0">
                <a:solidFill>
                  <a:schemeClr val="accent1">
                    <a:lumMod val="75000"/>
                  </a:schemeClr>
                </a:solidFill>
                <a:latin typeface="Arial" panose="020B0604020202020204" pitchFamily="34" charset="0"/>
                <a:cs typeface="Arial" panose="020B0604020202020204" pitchFamily="34" charset="0"/>
              </a:rPr>
              <a:t>Thought/</a:t>
            </a:r>
          </a:p>
          <a:p>
            <a:r>
              <a:rPr lang="en-US" altLang="en-US" sz="1500" dirty="0">
                <a:solidFill>
                  <a:schemeClr val="accent1">
                    <a:lumMod val="75000"/>
                  </a:schemeClr>
                </a:solidFill>
                <a:latin typeface="Arial" panose="020B0604020202020204" pitchFamily="34" charset="0"/>
                <a:cs typeface="Arial" panose="020B0604020202020204" pitchFamily="34" charset="0"/>
              </a:rPr>
              <a:t>Reasoning</a:t>
            </a:r>
          </a:p>
        </p:txBody>
      </p:sp>
      <p:sp>
        <p:nvSpPr>
          <p:cNvPr id="6" name="Text Box 18">
            <a:extLst>
              <a:ext uri="{FF2B5EF4-FFF2-40B4-BE49-F238E27FC236}">
                <a16:creationId xmlns:a16="http://schemas.microsoft.com/office/drawing/2014/main" id="{F1861BF5-FB5F-0CBE-CB22-9CDDC12347E9}"/>
              </a:ext>
            </a:extLst>
          </p:cNvPr>
          <p:cNvSpPr txBox="1">
            <a:spLocks noChangeArrowheads="1"/>
          </p:cNvSpPr>
          <p:nvPr/>
        </p:nvSpPr>
        <p:spPr bwMode="auto">
          <a:xfrm>
            <a:off x="1077812" y="3089790"/>
            <a:ext cx="99731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500" dirty="0">
                <a:solidFill>
                  <a:schemeClr val="accent1">
                    <a:lumMod val="75000"/>
                  </a:schemeClr>
                </a:solidFill>
                <a:latin typeface="Arial" panose="020B0604020202020204" pitchFamily="34" charset="0"/>
                <a:cs typeface="Arial" panose="020B0604020202020204" pitchFamily="34" charset="0"/>
              </a:rPr>
              <a:t>Behavior/</a:t>
            </a:r>
          </a:p>
          <a:p>
            <a:r>
              <a:rPr lang="en-US" altLang="en-US" sz="1500" dirty="0">
                <a:solidFill>
                  <a:schemeClr val="accent1">
                    <a:lumMod val="75000"/>
                  </a:schemeClr>
                </a:solidFill>
                <a:latin typeface="Arial" panose="020B0604020202020204" pitchFamily="34" charset="0"/>
                <a:cs typeface="Arial" panose="020B0604020202020204" pitchFamily="34" charset="0"/>
              </a:rPr>
              <a:t>Actions</a:t>
            </a:r>
          </a:p>
        </p:txBody>
      </p:sp>
      <p:sp>
        <p:nvSpPr>
          <p:cNvPr id="7" name="Text Box 19">
            <a:extLst>
              <a:ext uri="{FF2B5EF4-FFF2-40B4-BE49-F238E27FC236}">
                <a16:creationId xmlns:a16="http://schemas.microsoft.com/office/drawing/2014/main" id="{EAC08BCE-AD40-ECF6-2966-0DFE0DE06B00}"/>
              </a:ext>
            </a:extLst>
          </p:cNvPr>
          <p:cNvSpPr txBox="1">
            <a:spLocks noChangeArrowheads="1"/>
          </p:cNvSpPr>
          <p:nvPr/>
        </p:nvSpPr>
        <p:spPr bwMode="auto">
          <a:xfrm>
            <a:off x="2855687" y="4206660"/>
            <a:ext cx="14851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1">
                    <a:lumMod val="75000"/>
                  </a:schemeClr>
                </a:solidFill>
                <a:latin typeface="Arial" panose="020B0604020202020204" pitchFamily="34" charset="0"/>
                <a:cs typeface="Arial" panose="020B0604020202020204" pitchFamily="34" charset="0"/>
              </a:rPr>
              <a:t>Human-like</a:t>
            </a:r>
          </a:p>
          <a:p>
            <a:r>
              <a:rPr lang="en-US" altLang="en-US" sz="1400" dirty="0">
                <a:solidFill>
                  <a:schemeClr val="accent1">
                    <a:lumMod val="75000"/>
                  </a:schemeClr>
                </a:solidFill>
                <a:latin typeface="Arial" panose="020B0604020202020204" pitchFamily="34" charset="0"/>
                <a:cs typeface="Arial" panose="020B0604020202020204" pitchFamily="34" charset="0"/>
              </a:rPr>
              <a:t>Intelligence</a:t>
            </a:r>
          </a:p>
        </p:txBody>
      </p:sp>
      <p:sp>
        <p:nvSpPr>
          <p:cNvPr id="8" name="Text Box 20">
            <a:extLst>
              <a:ext uri="{FF2B5EF4-FFF2-40B4-BE49-F238E27FC236}">
                <a16:creationId xmlns:a16="http://schemas.microsoft.com/office/drawing/2014/main" id="{359CC5BF-694F-63F7-F2EA-8B288E43F5BB}"/>
              </a:ext>
            </a:extLst>
          </p:cNvPr>
          <p:cNvSpPr txBox="1">
            <a:spLocks noChangeArrowheads="1"/>
          </p:cNvSpPr>
          <p:nvPr/>
        </p:nvSpPr>
        <p:spPr bwMode="auto">
          <a:xfrm>
            <a:off x="5582117" y="4206660"/>
            <a:ext cx="22266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dirty="0">
                <a:solidFill>
                  <a:schemeClr val="accent1">
                    <a:lumMod val="75000"/>
                  </a:schemeClr>
                </a:solidFill>
                <a:latin typeface="Arial" panose="020B0604020202020204" pitchFamily="34" charset="0"/>
                <a:cs typeface="Arial" panose="020B0604020202020204" pitchFamily="34" charset="0"/>
              </a:rPr>
              <a:t>“Ideal” Intelligent/</a:t>
            </a:r>
          </a:p>
          <a:p>
            <a:r>
              <a:rPr lang="en-US" altLang="en-US" sz="1400" dirty="0">
                <a:solidFill>
                  <a:schemeClr val="accent1">
                    <a:lumMod val="75000"/>
                  </a:schemeClr>
                </a:solidFill>
                <a:latin typeface="Arial" panose="020B0604020202020204" pitchFamily="34" charset="0"/>
                <a:cs typeface="Arial" panose="020B0604020202020204" pitchFamily="34" charset="0"/>
              </a:rPr>
              <a:t>Rationally</a:t>
            </a:r>
          </a:p>
        </p:txBody>
      </p:sp>
    </p:spTree>
    <p:extLst>
      <p:ext uri="{BB962C8B-B14F-4D97-AF65-F5344CB8AC3E}">
        <p14:creationId xmlns:p14="http://schemas.microsoft.com/office/powerpoint/2010/main" val="2049368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9170" name="Rectangle 2">
            <a:extLst>
              <a:ext uri="{FF2B5EF4-FFF2-40B4-BE49-F238E27FC236}">
                <a16:creationId xmlns:a16="http://schemas.microsoft.com/office/drawing/2014/main" id="{B4DB1011-A72C-1A78-7C7D-36463E1ACADD}"/>
              </a:ext>
            </a:extLst>
          </p:cNvPr>
          <p:cNvSpPr>
            <a:spLocks noGrp="1" noChangeArrowheads="1"/>
          </p:cNvSpPr>
          <p:nvPr>
            <p:ph type="title"/>
          </p:nvPr>
        </p:nvSpPr>
        <p:spPr/>
        <p:txBody>
          <a:bodyPr>
            <a:normAutofit/>
          </a:bodyPr>
          <a:lstStyle/>
          <a:p>
            <a:r>
              <a:rPr lang="en-US" altLang="en-US" sz="3000" b="1" dirty="0"/>
              <a:t>Different AI Perspectives</a:t>
            </a:r>
          </a:p>
        </p:txBody>
      </p:sp>
      <p:sp>
        <p:nvSpPr>
          <p:cNvPr id="1159171" name="Rectangle 3">
            <a:extLst>
              <a:ext uri="{FF2B5EF4-FFF2-40B4-BE49-F238E27FC236}">
                <a16:creationId xmlns:a16="http://schemas.microsoft.com/office/drawing/2014/main" id="{78E04DC2-1FA4-6629-B6CD-0B269E0AFB87}"/>
              </a:ext>
            </a:extLst>
          </p:cNvPr>
          <p:cNvSpPr>
            <a:spLocks noGrp="1" noChangeArrowheads="1"/>
          </p:cNvSpPr>
          <p:nvPr>
            <p:ph type="body" sz="half" idx="1"/>
          </p:nvPr>
        </p:nvSpPr>
        <p:spPr/>
        <p:txBody>
          <a:bodyPr/>
          <a:lstStyle/>
          <a:p>
            <a:pPr marL="0" indent="0"/>
            <a:endParaRPr lang="en-US" altLang="en-US" sz="1200"/>
          </a:p>
          <a:p>
            <a:pPr marL="0" indent="0"/>
            <a:endParaRPr lang="en-US" altLang="en-US" sz="1200"/>
          </a:p>
          <a:p>
            <a:pPr marL="0" indent="0"/>
            <a:endParaRPr lang="en-US" altLang="en-US" sz="1200"/>
          </a:p>
          <a:p>
            <a:pPr marL="0" indent="0"/>
            <a:endParaRPr lang="en-US" altLang="en-US" sz="1200"/>
          </a:p>
          <a:p>
            <a:pPr marL="0" indent="0"/>
            <a:endParaRPr lang="en-US" altLang="en-US" sz="1200"/>
          </a:p>
          <a:p>
            <a:pPr marL="0" indent="0"/>
            <a:endParaRPr lang="en-US" altLang="en-US" sz="1200"/>
          </a:p>
          <a:p>
            <a:pPr marL="0" indent="0"/>
            <a:endParaRPr lang="en-US" altLang="en-US" sz="675"/>
          </a:p>
          <a:p>
            <a:pPr marL="0" indent="0"/>
            <a:endParaRPr lang="en-US" altLang="en-US" sz="675"/>
          </a:p>
          <a:p>
            <a:pPr marL="0" indent="0"/>
            <a:endParaRPr lang="en-US" altLang="en-US" sz="675"/>
          </a:p>
          <a:p>
            <a:pPr marL="0" indent="0"/>
            <a:endParaRPr lang="en-US" altLang="en-US" sz="675"/>
          </a:p>
          <a:p>
            <a:pPr marL="0" indent="0"/>
            <a:endParaRPr lang="en-US" altLang="en-US" sz="675"/>
          </a:p>
          <a:p>
            <a:pPr marL="0" indent="0"/>
            <a:r>
              <a:rPr lang="en-US" altLang="en-US" sz="675"/>
              <a:t>Human Thinking</a:t>
            </a:r>
          </a:p>
          <a:p>
            <a:pPr marL="0" indent="0"/>
            <a:r>
              <a:rPr lang="en-US" altLang="en-US" sz="675"/>
              <a:t>Human Acting</a:t>
            </a:r>
          </a:p>
          <a:p>
            <a:pPr marL="0" indent="0"/>
            <a:endParaRPr lang="en-US" altLang="en-US" sz="1200"/>
          </a:p>
        </p:txBody>
      </p:sp>
      <p:sp>
        <p:nvSpPr>
          <p:cNvPr id="1159172" name="Rectangle 4">
            <a:extLst>
              <a:ext uri="{FF2B5EF4-FFF2-40B4-BE49-F238E27FC236}">
                <a16:creationId xmlns:a16="http://schemas.microsoft.com/office/drawing/2014/main" id="{BFBCD2C7-79E9-25EC-1DA1-8AFB62738860}"/>
              </a:ext>
            </a:extLst>
          </p:cNvPr>
          <p:cNvSpPr>
            <a:spLocks noGrp="1" noChangeArrowheads="1"/>
          </p:cNvSpPr>
          <p:nvPr>
            <p:ph type="body" sz="half" idx="2"/>
          </p:nvPr>
        </p:nvSpPr>
        <p:spPr/>
        <p:txBody>
          <a:bodyPr/>
          <a:lstStyle/>
          <a:p>
            <a:pPr marL="0" indent="0"/>
            <a:endParaRPr lang="en-US" altLang="en-US" sz="1350"/>
          </a:p>
          <a:p>
            <a:pPr marL="0" indent="0"/>
            <a:endParaRPr lang="en-US" altLang="en-US" sz="1350"/>
          </a:p>
          <a:p>
            <a:pPr marL="0" indent="0"/>
            <a:endParaRPr lang="en-US" altLang="en-US" sz="1350"/>
          </a:p>
          <a:p>
            <a:pPr marL="0" indent="0"/>
            <a:endParaRPr lang="en-US" altLang="en-US" sz="1350"/>
          </a:p>
          <a:p>
            <a:pPr marL="0" indent="0"/>
            <a:endParaRPr lang="en-US" altLang="en-US" sz="1350"/>
          </a:p>
          <a:p>
            <a:pPr marL="0" indent="0"/>
            <a:endParaRPr lang="en-US" altLang="en-US" sz="1350"/>
          </a:p>
          <a:p>
            <a:pPr marL="0" indent="0"/>
            <a:endParaRPr lang="en-US" altLang="en-US" sz="1350"/>
          </a:p>
          <a:p>
            <a:pPr marL="0" indent="0"/>
            <a:endParaRPr lang="en-US" altLang="en-US" sz="750"/>
          </a:p>
          <a:p>
            <a:pPr marL="0" indent="0"/>
            <a:r>
              <a:rPr lang="en-US" altLang="en-US" sz="750"/>
              <a:t>Rational Thinking</a:t>
            </a:r>
          </a:p>
          <a:p>
            <a:pPr marL="0" indent="0"/>
            <a:r>
              <a:rPr lang="en-US" altLang="en-US" sz="750"/>
              <a:t>Rational Acting</a:t>
            </a:r>
          </a:p>
        </p:txBody>
      </p:sp>
      <p:pic>
        <p:nvPicPr>
          <p:cNvPr id="1159173" name="Picture 5">
            <a:extLst>
              <a:ext uri="{FF2B5EF4-FFF2-40B4-BE49-F238E27FC236}">
                <a16:creationId xmlns:a16="http://schemas.microsoft.com/office/drawing/2014/main" id="{593A54D7-BC6F-41D0-16D6-D03256A28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657350"/>
            <a:ext cx="6115050" cy="2887266"/>
          </a:xfrm>
          <a:prstGeom prst="rect">
            <a:avLst/>
          </a:prstGeom>
          <a:noFill/>
          <a:extLst>
            <a:ext uri="{909E8E84-426E-40DD-AFC4-6F175D3DCCD1}">
              <a14:hiddenFill xmlns:a14="http://schemas.microsoft.com/office/drawing/2010/main">
                <a:solidFill>
                  <a:srgbClr val="FFFFFF"/>
                </a:solidFill>
              </a14:hiddenFill>
            </a:ext>
          </a:extLst>
        </p:spPr>
      </p:pic>
      <p:sp>
        <p:nvSpPr>
          <p:cNvPr id="1159174" name="Text Box 6">
            <a:extLst>
              <a:ext uri="{FF2B5EF4-FFF2-40B4-BE49-F238E27FC236}">
                <a16:creationId xmlns:a16="http://schemas.microsoft.com/office/drawing/2014/main" id="{6AFA992B-A7B9-50A6-0397-ADCFFF4F27AC}"/>
              </a:ext>
            </a:extLst>
          </p:cNvPr>
          <p:cNvSpPr txBox="1">
            <a:spLocks noChangeArrowheads="1"/>
          </p:cNvSpPr>
          <p:nvPr/>
        </p:nvSpPr>
        <p:spPr bwMode="auto">
          <a:xfrm>
            <a:off x="2000251" y="4514850"/>
            <a:ext cx="238212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a:t>1. Systems that </a:t>
            </a:r>
            <a:r>
              <a:rPr lang="en-US" altLang="en-US" sz="1350">
                <a:solidFill>
                  <a:srgbClr val="FF0000"/>
                </a:solidFill>
              </a:rPr>
              <a:t>act like humans</a:t>
            </a:r>
          </a:p>
        </p:txBody>
      </p:sp>
      <p:sp>
        <p:nvSpPr>
          <p:cNvPr id="1159175" name="Text Box 7">
            <a:extLst>
              <a:ext uri="{FF2B5EF4-FFF2-40B4-BE49-F238E27FC236}">
                <a16:creationId xmlns:a16="http://schemas.microsoft.com/office/drawing/2014/main" id="{1EBBF985-CC2B-2468-588B-753DD7B1E5C8}"/>
              </a:ext>
            </a:extLst>
          </p:cNvPr>
          <p:cNvSpPr txBox="1">
            <a:spLocks noChangeArrowheads="1"/>
          </p:cNvSpPr>
          <p:nvPr/>
        </p:nvSpPr>
        <p:spPr bwMode="auto">
          <a:xfrm>
            <a:off x="1943100" y="1428750"/>
            <a:ext cx="2526397"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a:t>2. Systems that </a:t>
            </a:r>
            <a:r>
              <a:rPr lang="en-US" altLang="en-US" sz="1350">
                <a:solidFill>
                  <a:srgbClr val="FF0000"/>
                </a:solidFill>
              </a:rPr>
              <a:t>think like humans</a:t>
            </a:r>
          </a:p>
        </p:txBody>
      </p:sp>
      <p:sp>
        <p:nvSpPr>
          <p:cNvPr id="1159176" name="Text Box 8">
            <a:extLst>
              <a:ext uri="{FF2B5EF4-FFF2-40B4-BE49-F238E27FC236}">
                <a16:creationId xmlns:a16="http://schemas.microsoft.com/office/drawing/2014/main" id="{CD2F8EA3-D577-C07C-5710-C68F80CFBEDA}"/>
              </a:ext>
            </a:extLst>
          </p:cNvPr>
          <p:cNvSpPr txBox="1">
            <a:spLocks noChangeArrowheads="1"/>
          </p:cNvSpPr>
          <p:nvPr/>
        </p:nvSpPr>
        <p:spPr bwMode="auto">
          <a:xfrm>
            <a:off x="5029200" y="1428750"/>
            <a:ext cx="234730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a:t>3. Systems that </a:t>
            </a:r>
            <a:r>
              <a:rPr lang="en-US" altLang="en-US" sz="1350">
                <a:solidFill>
                  <a:srgbClr val="FF0000"/>
                </a:solidFill>
              </a:rPr>
              <a:t>think rationally</a:t>
            </a:r>
          </a:p>
        </p:txBody>
      </p:sp>
      <p:sp>
        <p:nvSpPr>
          <p:cNvPr id="1159177" name="Text Box 9">
            <a:extLst>
              <a:ext uri="{FF2B5EF4-FFF2-40B4-BE49-F238E27FC236}">
                <a16:creationId xmlns:a16="http://schemas.microsoft.com/office/drawing/2014/main" id="{61F5EBBC-4646-76EF-9FB9-01C010FA3283}"/>
              </a:ext>
            </a:extLst>
          </p:cNvPr>
          <p:cNvSpPr txBox="1">
            <a:spLocks noChangeArrowheads="1"/>
          </p:cNvSpPr>
          <p:nvPr/>
        </p:nvSpPr>
        <p:spPr bwMode="auto">
          <a:xfrm>
            <a:off x="5143501" y="4525566"/>
            <a:ext cx="2203039"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50">
                <a:solidFill>
                  <a:srgbClr val="FF0000"/>
                </a:solidFill>
              </a:rPr>
              <a:t>4. Systems that act rationally</a:t>
            </a:r>
          </a:p>
        </p:txBody>
      </p:sp>
      <p:sp>
        <p:nvSpPr>
          <p:cNvPr id="1159179" name="Line 11">
            <a:extLst>
              <a:ext uri="{FF2B5EF4-FFF2-40B4-BE49-F238E27FC236}">
                <a16:creationId xmlns:a16="http://schemas.microsoft.com/office/drawing/2014/main" id="{11CC39DC-C957-2D05-CB90-BCF4C8D252CA}"/>
              </a:ext>
            </a:extLst>
          </p:cNvPr>
          <p:cNvSpPr>
            <a:spLocks noChangeShapeType="1"/>
          </p:cNvSpPr>
          <p:nvPr/>
        </p:nvSpPr>
        <p:spPr bwMode="auto">
          <a:xfrm>
            <a:off x="3257550" y="1943100"/>
            <a:ext cx="12001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0" name="Line 12">
            <a:extLst>
              <a:ext uri="{FF2B5EF4-FFF2-40B4-BE49-F238E27FC236}">
                <a16:creationId xmlns:a16="http://schemas.microsoft.com/office/drawing/2014/main" id="{DDB8D655-FAFF-1817-05F9-1EEAD58D60A5}"/>
              </a:ext>
            </a:extLst>
          </p:cNvPr>
          <p:cNvSpPr>
            <a:spLocks noChangeShapeType="1"/>
          </p:cNvSpPr>
          <p:nvPr/>
        </p:nvSpPr>
        <p:spPr bwMode="auto">
          <a:xfrm>
            <a:off x="1714500" y="2114550"/>
            <a:ext cx="3429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1" name="Line 13">
            <a:extLst>
              <a:ext uri="{FF2B5EF4-FFF2-40B4-BE49-F238E27FC236}">
                <a16:creationId xmlns:a16="http://schemas.microsoft.com/office/drawing/2014/main" id="{C211B530-26DF-AA0C-371F-0636C1559CEC}"/>
              </a:ext>
            </a:extLst>
          </p:cNvPr>
          <p:cNvSpPr>
            <a:spLocks noChangeShapeType="1"/>
          </p:cNvSpPr>
          <p:nvPr/>
        </p:nvSpPr>
        <p:spPr bwMode="auto">
          <a:xfrm>
            <a:off x="2400300" y="2124710"/>
            <a:ext cx="12001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2" name="Line 14">
            <a:extLst>
              <a:ext uri="{FF2B5EF4-FFF2-40B4-BE49-F238E27FC236}">
                <a16:creationId xmlns:a16="http://schemas.microsoft.com/office/drawing/2014/main" id="{D6487515-360C-9B6C-9917-05B9B0C8B464}"/>
              </a:ext>
            </a:extLst>
          </p:cNvPr>
          <p:cNvSpPr>
            <a:spLocks noChangeShapeType="1"/>
          </p:cNvSpPr>
          <p:nvPr/>
        </p:nvSpPr>
        <p:spPr bwMode="auto">
          <a:xfrm>
            <a:off x="3028950" y="4057650"/>
            <a:ext cx="14287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3" name="Line 15">
            <a:extLst>
              <a:ext uri="{FF2B5EF4-FFF2-40B4-BE49-F238E27FC236}">
                <a16:creationId xmlns:a16="http://schemas.microsoft.com/office/drawing/2014/main" id="{35DA787F-0D70-703B-342A-E284A662BCAC}"/>
              </a:ext>
            </a:extLst>
          </p:cNvPr>
          <p:cNvSpPr>
            <a:spLocks noChangeShapeType="1"/>
          </p:cNvSpPr>
          <p:nvPr/>
        </p:nvSpPr>
        <p:spPr bwMode="auto">
          <a:xfrm>
            <a:off x="1714500" y="4286250"/>
            <a:ext cx="26860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4" name="Line 16">
            <a:extLst>
              <a:ext uri="{FF2B5EF4-FFF2-40B4-BE49-F238E27FC236}">
                <a16:creationId xmlns:a16="http://schemas.microsoft.com/office/drawing/2014/main" id="{69DD71B6-F02B-A4DA-26B1-E2AE93D46563}"/>
              </a:ext>
            </a:extLst>
          </p:cNvPr>
          <p:cNvSpPr>
            <a:spLocks noChangeShapeType="1"/>
          </p:cNvSpPr>
          <p:nvPr/>
        </p:nvSpPr>
        <p:spPr bwMode="auto">
          <a:xfrm>
            <a:off x="1714500" y="4457700"/>
            <a:ext cx="4000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5" name="Line 17">
            <a:extLst>
              <a:ext uri="{FF2B5EF4-FFF2-40B4-BE49-F238E27FC236}">
                <a16:creationId xmlns:a16="http://schemas.microsoft.com/office/drawing/2014/main" id="{224D4E25-A823-9A3A-8245-4180EBCEE5B0}"/>
              </a:ext>
            </a:extLst>
          </p:cNvPr>
          <p:cNvSpPr>
            <a:spLocks noChangeShapeType="1"/>
          </p:cNvSpPr>
          <p:nvPr/>
        </p:nvSpPr>
        <p:spPr bwMode="auto">
          <a:xfrm>
            <a:off x="4800600" y="1943100"/>
            <a:ext cx="26860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6" name="Line 18">
            <a:extLst>
              <a:ext uri="{FF2B5EF4-FFF2-40B4-BE49-F238E27FC236}">
                <a16:creationId xmlns:a16="http://schemas.microsoft.com/office/drawing/2014/main" id="{5036CBE5-7255-13B3-2876-469DC568790E}"/>
              </a:ext>
            </a:extLst>
          </p:cNvPr>
          <p:cNvSpPr>
            <a:spLocks noChangeShapeType="1"/>
          </p:cNvSpPr>
          <p:nvPr/>
        </p:nvSpPr>
        <p:spPr bwMode="auto">
          <a:xfrm>
            <a:off x="4800600" y="2114550"/>
            <a:ext cx="17716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7" name="Line 19">
            <a:extLst>
              <a:ext uri="{FF2B5EF4-FFF2-40B4-BE49-F238E27FC236}">
                <a16:creationId xmlns:a16="http://schemas.microsoft.com/office/drawing/2014/main" id="{1A55B19D-81B2-DD2E-913E-05319F94FBF8}"/>
              </a:ext>
            </a:extLst>
          </p:cNvPr>
          <p:cNvSpPr>
            <a:spLocks noChangeShapeType="1"/>
          </p:cNvSpPr>
          <p:nvPr/>
        </p:nvSpPr>
        <p:spPr bwMode="auto">
          <a:xfrm>
            <a:off x="5715000" y="4286250"/>
            <a:ext cx="177165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59188" name="Line 20">
            <a:extLst>
              <a:ext uri="{FF2B5EF4-FFF2-40B4-BE49-F238E27FC236}">
                <a16:creationId xmlns:a16="http://schemas.microsoft.com/office/drawing/2014/main" id="{B5489C23-EE5D-3AB1-6461-FCB0A6CD70B0}"/>
              </a:ext>
            </a:extLst>
          </p:cNvPr>
          <p:cNvSpPr>
            <a:spLocks noChangeShapeType="1"/>
          </p:cNvSpPr>
          <p:nvPr/>
        </p:nvSpPr>
        <p:spPr bwMode="auto">
          <a:xfrm>
            <a:off x="4743450" y="4457700"/>
            <a:ext cx="5715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0E6E-5CFB-3970-30DA-18939FC504A7}"/>
              </a:ext>
            </a:extLst>
          </p:cNvPr>
          <p:cNvSpPr>
            <a:spLocks noGrp="1"/>
          </p:cNvSpPr>
          <p:nvPr>
            <p:ph type="title"/>
          </p:nvPr>
        </p:nvSpPr>
        <p:spPr/>
        <p:txBody>
          <a:bodyPr/>
          <a:lstStyle/>
          <a:p>
            <a:r>
              <a:rPr lang="en-US" altLang="en-US" sz="3000" b="1" dirty="0"/>
              <a:t>Acting Humanly</a:t>
            </a:r>
            <a:endParaRPr lang="en-US" sz="3000" b="1" dirty="0"/>
          </a:p>
        </p:txBody>
      </p:sp>
      <p:sp>
        <p:nvSpPr>
          <p:cNvPr id="3" name="Content Placeholder 2">
            <a:extLst>
              <a:ext uri="{FF2B5EF4-FFF2-40B4-BE49-F238E27FC236}">
                <a16:creationId xmlns:a16="http://schemas.microsoft.com/office/drawing/2014/main" id="{3CA1E02C-2D0B-6CD4-7A0D-08D5FFD93E20}"/>
              </a:ext>
            </a:extLst>
          </p:cNvPr>
          <p:cNvSpPr>
            <a:spLocks noGrp="1"/>
          </p:cNvSpPr>
          <p:nvPr>
            <p:ph idx="1"/>
          </p:nvPr>
        </p:nvSpPr>
        <p:spPr>
          <a:xfrm>
            <a:off x="628650" y="1369219"/>
            <a:ext cx="5587093" cy="2867501"/>
          </a:xfrm>
        </p:spPr>
        <p:txBody>
          <a:bodyPr>
            <a:normAutofit/>
          </a:bodyPr>
          <a:lstStyle/>
          <a:p>
            <a:pPr>
              <a:lnSpc>
                <a:spcPct val="100000"/>
              </a:lnSpc>
            </a:pPr>
            <a:r>
              <a:rPr lang="en-US" altLang="en-US" sz="1800" dirty="0"/>
              <a:t>In 1936, Alan Turing, a British mathematician, showed that there exists a relatively  simple </a:t>
            </a:r>
            <a:r>
              <a:rPr lang="en-US" altLang="en-US" sz="1800" b="1" dirty="0"/>
              <a:t>universal computing device </a:t>
            </a:r>
            <a:r>
              <a:rPr lang="en-US" altLang="en-US" sz="1800" dirty="0"/>
              <a:t> that can perform </a:t>
            </a:r>
            <a:r>
              <a:rPr lang="en-US" altLang="en-US" sz="1800" b="1" dirty="0"/>
              <a:t>any computational process</a:t>
            </a:r>
            <a:r>
              <a:rPr lang="en-US" altLang="en-US" sz="1800" dirty="0"/>
              <a:t>. </a:t>
            </a:r>
          </a:p>
          <a:p>
            <a:pPr>
              <a:lnSpc>
                <a:spcPct val="100000"/>
              </a:lnSpc>
            </a:pPr>
            <a:r>
              <a:rPr lang="en-US" altLang="en-US" sz="1800" dirty="0"/>
              <a:t>Computers use  such a </a:t>
            </a:r>
            <a:r>
              <a:rPr lang="en-US" altLang="en-US" sz="1800" b="1" dirty="0"/>
              <a:t>universal model</a:t>
            </a:r>
            <a:r>
              <a:rPr lang="en-US" altLang="en-US" sz="1800" dirty="0"/>
              <a:t>. </a:t>
            </a:r>
            <a:endParaRPr lang="en-US" altLang="en-US" sz="1800" dirty="0">
              <a:latin typeface="Arial" panose="020B0604020202020204" pitchFamily="34" charset="0"/>
              <a:cs typeface="Arial" panose="020B0604020202020204" pitchFamily="34" charset="0"/>
            </a:endParaRPr>
          </a:p>
          <a:p>
            <a:pPr>
              <a:lnSpc>
                <a:spcPct val="100000"/>
              </a:lnSpc>
            </a:pPr>
            <a:r>
              <a:rPr lang="en-US" altLang="en-US" sz="1800" dirty="0"/>
              <a:t>Turing also showed the </a:t>
            </a:r>
            <a:r>
              <a:rPr lang="en-US" altLang="en-US" sz="1800" b="1" dirty="0"/>
              <a:t>limits of computation</a:t>
            </a:r>
            <a:r>
              <a:rPr lang="en-US" altLang="en-US" sz="1800" dirty="0"/>
              <a:t> – some problems  </a:t>
            </a:r>
            <a:r>
              <a:rPr lang="en-US" altLang="en-US" sz="1800" b="1" dirty="0"/>
              <a:t>cannot be computed </a:t>
            </a:r>
            <a:r>
              <a:rPr lang="en-US" altLang="en-US" sz="1800" dirty="0"/>
              <a:t>even with the most powerful computer and even with unlimited amount of time – e.g., Halting problem.</a:t>
            </a:r>
            <a:endParaRPr lang="en-US" altLang="en-US" sz="1800" dirty="0">
              <a:latin typeface="Arial" panose="020B0604020202020204" pitchFamily="34" charset="0"/>
              <a:cs typeface="Arial" panose="020B0604020202020204" pitchFamily="34" charset="0"/>
            </a:endParaRPr>
          </a:p>
        </p:txBody>
      </p:sp>
      <p:sp>
        <p:nvSpPr>
          <p:cNvPr id="8" name="Text Box 4">
            <a:extLst>
              <a:ext uri="{FF2B5EF4-FFF2-40B4-BE49-F238E27FC236}">
                <a16:creationId xmlns:a16="http://schemas.microsoft.com/office/drawing/2014/main" id="{5843D00A-4540-D7F4-8DBE-05EFF1DBEC43}"/>
              </a:ext>
            </a:extLst>
          </p:cNvPr>
          <p:cNvSpPr txBox="1">
            <a:spLocks noChangeArrowheads="1"/>
          </p:cNvSpPr>
          <p:nvPr/>
        </p:nvSpPr>
        <p:spPr bwMode="auto">
          <a:xfrm>
            <a:off x="7383047" y="2222941"/>
            <a:ext cx="131520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300" dirty="0"/>
              <a:t>Alan Turing</a:t>
            </a:r>
          </a:p>
        </p:txBody>
      </p:sp>
      <p:pic>
        <p:nvPicPr>
          <p:cNvPr id="10" name="Picture 9">
            <a:extLst>
              <a:ext uri="{FF2B5EF4-FFF2-40B4-BE49-F238E27FC236}">
                <a16:creationId xmlns:a16="http://schemas.microsoft.com/office/drawing/2014/main" id="{EA634E64-A35F-0E07-D2EE-00F2436915C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97724" y="172641"/>
            <a:ext cx="1600526" cy="2024380"/>
          </a:xfrm>
          <a:prstGeom prst="rect">
            <a:avLst/>
          </a:prstGeom>
        </p:spPr>
      </p:pic>
      <p:pic>
        <p:nvPicPr>
          <p:cNvPr id="12" name="Picture 2" descr="Overcoming the Uncanny Valley – Jets Flyover">
            <a:extLst>
              <a:ext uri="{FF2B5EF4-FFF2-40B4-BE49-F238E27FC236}">
                <a16:creationId xmlns:a16="http://schemas.microsoft.com/office/drawing/2014/main" id="{9A4CF600-C9CB-18EA-5956-35E7E9343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819" y="2771652"/>
            <a:ext cx="2146046" cy="201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79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news article&#10;&#10;Description automatically generated">
            <a:extLst>
              <a:ext uri="{FF2B5EF4-FFF2-40B4-BE49-F238E27FC236}">
                <a16:creationId xmlns:a16="http://schemas.microsoft.com/office/drawing/2014/main" id="{EF0B4818-3730-E972-0413-2DE8DB1AA938}"/>
              </a:ext>
            </a:extLst>
          </p:cNvPr>
          <p:cNvPicPr>
            <a:picLocks noGrp="1" noChangeAspect="1"/>
          </p:cNvPicPr>
          <p:nvPr>
            <p:ph idx="4294967295"/>
          </p:nvPr>
        </p:nvPicPr>
        <p:blipFill>
          <a:blip r:embed="rId3"/>
          <a:stretch>
            <a:fillRect/>
          </a:stretch>
        </p:blipFill>
        <p:spPr>
          <a:xfrm>
            <a:off x="294641" y="343854"/>
            <a:ext cx="2150902" cy="1302066"/>
          </a:xfrm>
          <a:prstGeom prst="rect">
            <a:avLst/>
          </a:prstGeom>
        </p:spPr>
      </p:pic>
      <p:pic>
        <p:nvPicPr>
          <p:cNvPr id="9" name="Picture 8" descr="A hand holding a tablet&#10;&#10;Description automatically generated">
            <a:extLst>
              <a:ext uri="{FF2B5EF4-FFF2-40B4-BE49-F238E27FC236}">
                <a16:creationId xmlns:a16="http://schemas.microsoft.com/office/drawing/2014/main" id="{66078E3B-8C67-0EA9-0DF5-C7F1E24C5A3E}"/>
              </a:ext>
            </a:extLst>
          </p:cNvPr>
          <p:cNvPicPr>
            <a:picLocks noChangeAspect="1"/>
          </p:cNvPicPr>
          <p:nvPr/>
        </p:nvPicPr>
        <p:blipFill>
          <a:blip r:embed="rId4"/>
          <a:stretch>
            <a:fillRect/>
          </a:stretch>
        </p:blipFill>
        <p:spPr>
          <a:xfrm>
            <a:off x="2570481" y="246380"/>
            <a:ext cx="6376291" cy="4543106"/>
          </a:xfrm>
          <a:prstGeom prst="rect">
            <a:avLst/>
          </a:prstGeom>
        </p:spPr>
      </p:pic>
    </p:spTree>
    <p:extLst>
      <p:ext uri="{BB962C8B-B14F-4D97-AF65-F5344CB8AC3E}">
        <p14:creationId xmlns:p14="http://schemas.microsoft.com/office/powerpoint/2010/main" val="197687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139E-674B-E39B-5009-0ADF89250220}"/>
              </a:ext>
            </a:extLst>
          </p:cNvPr>
          <p:cNvSpPr>
            <a:spLocks noGrp="1"/>
          </p:cNvSpPr>
          <p:nvPr>
            <p:ph type="title"/>
          </p:nvPr>
        </p:nvSpPr>
        <p:spPr/>
        <p:txBody>
          <a:bodyPr>
            <a:normAutofit/>
          </a:bodyPr>
          <a:lstStyle/>
          <a:p>
            <a:r>
              <a:rPr lang="en-US" sz="3000" b="1" dirty="0"/>
              <a:t>Acting Humanly </a:t>
            </a:r>
          </a:p>
        </p:txBody>
      </p:sp>
      <p:sp>
        <p:nvSpPr>
          <p:cNvPr id="3" name="Content Placeholder 2">
            <a:extLst>
              <a:ext uri="{FF2B5EF4-FFF2-40B4-BE49-F238E27FC236}">
                <a16:creationId xmlns:a16="http://schemas.microsoft.com/office/drawing/2014/main" id="{4255B438-681D-8FC2-D304-0DE3FEE11C74}"/>
              </a:ext>
            </a:extLst>
          </p:cNvPr>
          <p:cNvSpPr>
            <a:spLocks noGrp="1"/>
          </p:cNvSpPr>
          <p:nvPr>
            <p:ph idx="1"/>
          </p:nvPr>
        </p:nvSpPr>
        <p:spPr>
          <a:xfrm>
            <a:off x="628650" y="1369219"/>
            <a:ext cx="7886700" cy="2477691"/>
          </a:xfrm>
        </p:spPr>
        <p:txBody>
          <a:bodyPr>
            <a:normAutofit/>
          </a:bodyPr>
          <a:lstStyle/>
          <a:p>
            <a:r>
              <a:rPr lang="en-US" sz="1800" dirty="0"/>
              <a:t>Turing (1950) "Computing machinery and intelligence": </a:t>
            </a:r>
          </a:p>
          <a:p>
            <a:r>
              <a:rPr lang="en-US" sz="1800" dirty="0"/>
              <a:t>"Can machines think?“ Instead, "Can machines behave intelligently?"</a:t>
            </a:r>
          </a:p>
          <a:p>
            <a:r>
              <a:rPr lang="en-US" sz="1800" dirty="0"/>
              <a:t>Operational test for intelligent behavior: the Imitation Game</a:t>
            </a:r>
          </a:p>
          <a:p>
            <a:r>
              <a:rPr lang="en-US" sz="1800" dirty="0"/>
              <a:t>Predicted that by 2000, a machine might have a 30% chance of fooling a lay person for 5 minutes</a:t>
            </a:r>
          </a:p>
          <a:p>
            <a:r>
              <a:rPr lang="en-US" sz="1800" dirty="0"/>
              <a:t>Anticipated all major arguments against AI in following 50 years</a:t>
            </a:r>
          </a:p>
          <a:p>
            <a:r>
              <a:rPr lang="en-US" sz="1800" dirty="0"/>
              <a:t>Suggested major components of AI</a:t>
            </a:r>
          </a:p>
          <a:p>
            <a:endParaRPr lang="en-US" sz="1800" dirty="0"/>
          </a:p>
        </p:txBody>
      </p:sp>
      <p:sp>
        <p:nvSpPr>
          <p:cNvPr id="4" name="Text Box 5">
            <a:extLst>
              <a:ext uri="{FF2B5EF4-FFF2-40B4-BE49-F238E27FC236}">
                <a16:creationId xmlns:a16="http://schemas.microsoft.com/office/drawing/2014/main" id="{7AE6EE31-EF4C-5367-BBE1-D40A9916A5BC}"/>
              </a:ext>
            </a:extLst>
          </p:cNvPr>
          <p:cNvSpPr txBox="1">
            <a:spLocks noChangeArrowheads="1"/>
          </p:cNvSpPr>
          <p:nvPr/>
        </p:nvSpPr>
        <p:spPr bwMode="auto">
          <a:xfrm>
            <a:off x="6719207" y="3902929"/>
            <a:ext cx="15298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200" dirty="0"/>
              <a:t>AI system passes</a:t>
            </a:r>
          </a:p>
          <a:p>
            <a:r>
              <a:rPr lang="en-US" altLang="en-US" sz="1200" dirty="0"/>
              <a:t>if interrogator </a:t>
            </a:r>
          </a:p>
          <a:p>
            <a:r>
              <a:rPr lang="en-US" altLang="en-US" sz="1200" dirty="0"/>
              <a:t>cannot tell which one is the machine</a:t>
            </a:r>
          </a:p>
        </p:txBody>
      </p:sp>
      <p:pic>
        <p:nvPicPr>
          <p:cNvPr id="5" name="Picture 4">
            <a:extLst>
              <a:ext uri="{FF2B5EF4-FFF2-40B4-BE49-F238E27FC236}">
                <a16:creationId xmlns:a16="http://schemas.microsoft.com/office/drawing/2014/main" id="{43793E99-421D-3415-A965-634788AEA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058" y="3846910"/>
            <a:ext cx="2561035" cy="887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8">
            <a:extLst>
              <a:ext uri="{FF2B5EF4-FFF2-40B4-BE49-F238E27FC236}">
                <a16:creationId xmlns:a16="http://schemas.microsoft.com/office/drawing/2014/main" id="{2B681451-9724-A139-6074-64B285334CDF}"/>
              </a:ext>
            </a:extLst>
          </p:cNvPr>
          <p:cNvSpPr txBox="1">
            <a:spLocks noChangeArrowheads="1"/>
          </p:cNvSpPr>
          <p:nvPr/>
        </p:nvSpPr>
        <p:spPr bwMode="auto">
          <a:xfrm>
            <a:off x="3160822" y="4708427"/>
            <a:ext cx="204094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50" dirty="0"/>
              <a:t>(interaction via written questions)</a:t>
            </a:r>
          </a:p>
        </p:txBody>
      </p:sp>
    </p:spTree>
    <p:extLst>
      <p:ext uri="{BB962C8B-B14F-4D97-AF65-F5344CB8AC3E}">
        <p14:creationId xmlns:p14="http://schemas.microsoft.com/office/powerpoint/2010/main" val="3379138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BDD9-6204-655E-8388-424049BDFE41}"/>
              </a:ext>
            </a:extLst>
          </p:cNvPr>
          <p:cNvSpPr>
            <a:spLocks noGrp="1"/>
          </p:cNvSpPr>
          <p:nvPr>
            <p:ph type="title"/>
          </p:nvPr>
        </p:nvSpPr>
        <p:spPr/>
        <p:txBody>
          <a:bodyPr>
            <a:normAutofit/>
          </a:bodyPr>
          <a:lstStyle/>
          <a:p>
            <a:r>
              <a:rPr lang="en-US" sz="3000" b="1" dirty="0"/>
              <a:t>Acting Humanly</a:t>
            </a:r>
          </a:p>
        </p:txBody>
      </p:sp>
      <p:sp>
        <p:nvSpPr>
          <p:cNvPr id="3" name="Content Placeholder 2">
            <a:extLst>
              <a:ext uri="{FF2B5EF4-FFF2-40B4-BE49-F238E27FC236}">
                <a16:creationId xmlns:a16="http://schemas.microsoft.com/office/drawing/2014/main" id="{47F8B835-870D-FBF5-FA97-B983278BA88B}"/>
              </a:ext>
            </a:extLst>
          </p:cNvPr>
          <p:cNvSpPr>
            <a:spLocks noGrp="1"/>
          </p:cNvSpPr>
          <p:nvPr>
            <p:ph idx="1"/>
          </p:nvPr>
        </p:nvSpPr>
        <p:spPr>
          <a:xfrm>
            <a:off x="628650" y="1369219"/>
            <a:ext cx="7886700" cy="2107628"/>
          </a:xfrm>
        </p:spPr>
        <p:txBody>
          <a:bodyPr>
            <a:normAutofit/>
          </a:bodyPr>
          <a:lstStyle/>
          <a:p>
            <a:r>
              <a:rPr lang="en-US" altLang="en-US" sz="1800" dirty="0"/>
              <a:t>Natural Language Processing – to communicate with the machine;</a:t>
            </a:r>
          </a:p>
          <a:p>
            <a:r>
              <a:rPr lang="en-US" altLang="en-US" sz="1800" dirty="0"/>
              <a:t>Knowledge Representation – to store and manipulate information;</a:t>
            </a:r>
          </a:p>
          <a:p>
            <a:r>
              <a:rPr lang="en-US" altLang="en-US" sz="1800" dirty="0"/>
              <a:t>Automated reasoning – to use the stored information to answer questions and draw new conclusions;</a:t>
            </a:r>
          </a:p>
          <a:p>
            <a:r>
              <a:rPr lang="en-US" altLang="en-US" sz="1800" dirty="0"/>
              <a:t>Machine  Learning – to adapt to new circumstances and to detect and extrapolate patterns.</a:t>
            </a:r>
          </a:p>
        </p:txBody>
      </p:sp>
      <p:sp>
        <p:nvSpPr>
          <p:cNvPr id="4" name="Text Box 4">
            <a:extLst>
              <a:ext uri="{FF2B5EF4-FFF2-40B4-BE49-F238E27FC236}">
                <a16:creationId xmlns:a16="http://schemas.microsoft.com/office/drawing/2014/main" id="{8D4FFE4C-FD23-698F-7B3B-C503586920C0}"/>
              </a:ext>
            </a:extLst>
          </p:cNvPr>
          <p:cNvSpPr txBox="1">
            <a:spLocks noChangeArrowheads="1"/>
          </p:cNvSpPr>
          <p:nvPr/>
        </p:nvSpPr>
        <p:spPr bwMode="auto">
          <a:xfrm>
            <a:off x="5570258" y="4273526"/>
            <a:ext cx="329000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300" dirty="0"/>
              <a:t>but does a machine need to </a:t>
            </a:r>
            <a:r>
              <a:rPr lang="en-US" altLang="en-US" sz="1300" b="1" dirty="0"/>
              <a:t>act humanly </a:t>
            </a:r>
          </a:p>
          <a:p>
            <a:r>
              <a:rPr lang="en-US" altLang="en-US" sz="1300" dirty="0"/>
              <a:t>to be considered </a:t>
            </a:r>
            <a:r>
              <a:rPr lang="en-US" altLang="en-US" sz="1300" b="1" dirty="0"/>
              <a:t>intelligent</a:t>
            </a:r>
            <a:r>
              <a:rPr lang="en-US" altLang="en-US" sz="1300" dirty="0"/>
              <a:t>?</a:t>
            </a:r>
          </a:p>
        </p:txBody>
      </p:sp>
    </p:spTree>
    <p:extLst>
      <p:ext uri="{BB962C8B-B14F-4D97-AF65-F5344CB8AC3E}">
        <p14:creationId xmlns:p14="http://schemas.microsoft.com/office/powerpoint/2010/main" val="3990270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FF10-E0F6-8F5A-7E41-09FFE4DEF19F}"/>
              </a:ext>
            </a:extLst>
          </p:cNvPr>
          <p:cNvSpPr>
            <a:spLocks noGrp="1"/>
          </p:cNvSpPr>
          <p:nvPr>
            <p:ph type="title"/>
          </p:nvPr>
        </p:nvSpPr>
        <p:spPr/>
        <p:txBody>
          <a:bodyPr>
            <a:normAutofit/>
          </a:bodyPr>
          <a:lstStyle/>
          <a:p>
            <a:r>
              <a:rPr lang="en-US" sz="3000" b="1" dirty="0"/>
              <a:t>Thinking Humanly </a:t>
            </a:r>
          </a:p>
        </p:txBody>
      </p:sp>
      <p:sp>
        <p:nvSpPr>
          <p:cNvPr id="3" name="Content Placeholder 2">
            <a:extLst>
              <a:ext uri="{FF2B5EF4-FFF2-40B4-BE49-F238E27FC236}">
                <a16:creationId xmlns:a16="http://schemas.microsoft.com/office/drawing/2014/main" id="{F7508884-76CB-5875-4563-CCB836D27907}"/>
              </a:ext>
            </a:extLst>
          </p:cNvPr>
          <p:cNvSpPr>
            <a:spLocks noGrp="1"/>
          </p:cNvSpPr>
          <p:nvPr>
            <p:ph idx="1"/>
          </p:nvPr>
        </p:nvSpPr>
        <p:spPr>
          <a:xfrm>
            <a:off x="628650" y="1369219"/>
            <a:ext cx="7886700" cy="1990669"/>
          </a:xfrm>
        </p:spPr>
        <p:txBody>
          <a:bodyPr>
            <a:normAutofit/>
          </a:bodyPr>
          <a:lstStyle/>
          <a:p>
            <a:pPr>
              <a:lnSpc>
                <a:spcPct val="100000"/>
              </a:lnSpc>
            </a:pPr>
            <a:r>
              <a:rPr lang="en-US" altLang="en-US" sz="1800" dirty="0"/>
              <a:t>Requires scientific theories of internal activities of the brain; </a:t>
            </a:r>
          </a:p>
          <a:p>
            <a:pPr marL="342900" indent="-342900">
              <a:lnSpc>
                <a:spcPct val="100000"/>
              </a:lnSpc>
              <a:buFont typeface="+mj-lt"/>
              <a:buAutoNum type="arabicPeriod"/>
            </a:pPr>
            <a:r>
              <a:rPr lang="en-US" altLang="en-US" sz="1800" dirty="0"/>
              <a:t>Cognitive Science (top-down) </a:t>
            </a:r>
            <a:r>
              <a:rPr lang="en-US" altLang="en-US" sz="1800" dirty="0">
                <a:sym typeface="Wingdings" panose="05000000000000000000" pitchFamily="2" charset="2"/>
              </a:rPr>
              <a:t>: </a:t>
            </a:r>
            <a:r>
              <a:rPr lang="en-US" altLang="en-US" sz="1800" dirty="0"/>
              <a:t>computer models + experimental 	techniques from psychology</a:t>
            </a:r>
            <a:r>
              <a:rPr lang="en-US" altLang="en-US" sz="1800" dirty="0">
                <a:sym typeface="Wingdings" panose="05000000000000000000" pitchFamily="2" charset="2"/>
              </a:rPr>
              <a:t> </a:t>
            </a:r>
          </a:p>
          <a:p>
            <a:pPr marL="342900" lvl="1" indent="0">
              <a:lnSpc>
                <a:spcPct val="100000"/>
              </a:lnSpc>
              <a:buNone/>
            </a:pPr>
            <a:r>
              <a:rPr lang="en-US" altLang="en-US" sz="1500" dirty="0">
                <a:sym typeface="Wingdings" panose="05000000000000000000" pitchFamily="2" charset="2"/>
              </a:rPr>
              <a:t> </a:t>
            </a:r>
            <a:r>
              <a:rPr lang="en-US" altLang="en-US" sz="1500" dirty="0"/>
              <a:t>Predicting and testing behavior of human subjects</a:t>
            </a:r>
          </a:p>
          <a:p>
            <a:pPr marL="342900" indent="-342900">
              <a:lnSpc>
                <a:spcPct val="100000"/>
              </a:lnSpc>
              <a:buFont typeface="+mj-lt"/>
              <a:buAutoNum type="arabicPeriod"/>
            </a:pPr>
            <a:r>
              <a:rPr lang="en-US" altLang="en-US" sz="1800" dirty="0"/>
              <a:t>Cognitive Neuroscience (bottom-up) </a:t>
            </a:r>
          </a:p>
          <a:p>
            <a:pPr marL="342900" lvl="1" indent="0">
              <a:lnSpc>
                <a:spcPct val="100000"/>
              </a:lnSpc>
              <a:buNone/>
            </a:pPr>
            <a:r>
              <a:rPr lang="en-US" altLang="en-US" sz="1500" dirty="0">
                <a:sym typeface="Wingdings" panose="05000000000000000000" pitchFamily="2" charset="2"/>
              </a:rPr>
              <a:t> </a:t>
            </a:r>
            <a:r>
              <a:rPr lang="en-US" altLang="en-US" sz="1500" dirty="0"/>
              <a:t>Direct identification from neurological data</a:t>
            </a:r>
          </a:p>
        </p:txBody>
      </p:sp>
    </p:spTree>
    <p:extLst>
      <p:ext uri="{BB962C8B-B14F-4D97-AF65-F5344CB8AC3E}">
        <p14:creationId xmlns:p14="http://schemas.microsoft.com/office/powerpoint/2010/main" val="382964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E63F-7FDA-64AB-320F-A786A90EAEB1}"/>
              </a:ext>
            </a:extLst>
          </p:cNvPr>
          <p:cNvSpPr>
            <a:spLocks noGrp="1"/>
          </p:cNvSpPr>
          <p:nvPr>
            <p:ph type="title"/>
          </p:nvPr>
        </p:nvSpPr>
        <p:spPr/>
        <p:txBody>
          <a:bodyPr>
            <a:normAutofit/>
          </a:bodyPr>
          <a:lstStyle/>
          <a:p>
            <a:r>
              <a:rPr lang="en-US" sz="3000" b="1" dirty="0"/>
              <a:t>Thinking Rationally</a:t>
            </a:r>
          </a:p>
        </p:txBody>
      </p:sp>
      <p:sp>
        <p:nvSpPr>
          <p:cNvPr id="3" name="Content Placeholder 2">
            <a:extLst>
              <a:ext uri="{FF2B5EF4-FFF2-40B4-BE49-F238E27FC236}">
                <a16:creationId xmlns:a16="http://schemas.microsoft.com/office/drawing/2014/main" id="{0A3E0BD8-9C43-A0D7-C0CD-C85F7F7653EA}"/>
              </a:ext>
            </a:extLst>
          </p:cNvPr>
          <p:cNvSpPr>
            <a:spLocks noGrp="1"/>
          </p:cNvSpPr>
          <p:nvPr>
            <p:ph idx="1"/>
          </p:nvPr>
        </p:nvSpPr>
        <p:spPr>
          <a:xfrm>
            <a:off x="628650" y="1369220"/>
            <a:ext cx="7886700" cy="1578376"/>
          </a:xfrm>
        </p:spPr>
        <p:txBody>
          <a:bodyPr>
            <a:normAutofit/>
          </a:bodyPr>
          <a:lstStyle/>
          <a:p>
            <a:r>
              <a:rPr lang="en-US" altLang="en-US" sz="1800" dirty="0"/>
              <a:t>Logic </a:t>
            </a:r>
            <a:r>
              <a:rPr lang="en-US" altLang="en-US" sz="1300" dirty="0">
                <a:sym typeface="Wingdings" panose="05000000000000000000" pitchFamily="2" charset="2"/>
              </a:rPr>
              <a:t></a:t>
            </a:r>
            <a:r>
              <a:rPr lang="en-US" altLang="en-US" sz="1800" dirty="0">
                <a:sym typeface="Wingdings" panose="05000000000000000000" pitchFamily="2" charset="2"/>
              </a:rPr>
              <a:t> </a:t>
            </a:r>
            <a:r>
              <a:rPr lang="en-US" altLang="en-US" sz="1800" dirty="0"/>
              <a:t>Making the right inferences! Several Greek schools developed various forms of logic: notation and rules of derivation for thoughts;</a:t>
            </a:r>
          </a:p>
          <a:p>
            <a:r>
              <a:rPr lang="en-US" altLang="en-US" sz="1800" dirty="0"/>
              <a:t>Aristotle: what are correct arguments/thought processes? (characterization of “right thinking”); </a:t>
            </a:r>
          </a:p>
          <a:p>
            <a:pPr marL="0" indent="0">
              <a:buNone/>
            </a:pPr>
            <a:endParaRPr lang="en-US" altLang="en-US" sz="1800" dirty="0"/>
          </a:p>
          <a:p>
            <a:endParaRPr lang="en-US" sz="1800" dirty="0"/>
          </a:p>
        </p:txBody>
      </p:sp>
      <p:sp>
        <p:nvSpPr>
          <p:cNvPr id="4" name="Rectangle 4">
            <a:extLst>
              <a:ext uri="{FF2B5EF4-FFF2-40B4-BE49-F238E27FC236}">
                <a16:creationId xmlns:a16="http://schemas.microsoft.com/office/drawing/2014/main" id="{3BD349DA-E936-7416-B479-B89DC7147E25}"/>
              </a:ext>
            </a:extLst>
          </p:cNvPr>
          <p:cNvSpPr>
            <a:spLocks noChangeArrowheads="1"/>
          </p:cNvSpPr>
          <p:nvPr/>
        </p:nvSpPr>
        <p:spPr bwMode="auto">
          <a:xfrm>
            <a:off x="815379" y="4016989"/>
            <a:ext cx="61722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350" dirty="0"/>
              <a:t>More contemporary logicians (e.g. Boole, Frege, Tarski) </a:t>
            </a:r>
            <a:r>
              <a:rPr lang="en-US" altLang="en-US" sz="1350" dirty="0">
                <a:sym typeface="Wingdings" panose="05000000000000000000" pitchFamily="2" charset="2"/>
              </a:rPr>
              <a:t> </a:t>
            </a:r>
            <a:endParaRPr lang="en-US" altLang="en-US" sz="1350" dirty="0"/>
          </a:p>
          <a:p>
            <a:r>
              <a:rPr lang="en-US" altLang="en-US" sz="1350" dirty="0"/>
              <a:t>Direct line through mathematics and philosophy to modern A</a:t>
            </a:r>
          </a:p>
        </p:txBody>
      </p:sp>
    </p:spTree>
    <p:extLst>
      <p:ext uri="{BB962C8B-B14F-4D97-AF65-F5344CB8AC3E}">
        <p14:creationId xmlns:p14="http://schemas.microsoft.com/office/powerpoint/2010/main" val="3480248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E63F-7FDA-64AB-320F-A786A90EAEB1}"/>
              </a:ext>
            </a:extLst>
          </p:cNvPr>
          <p:cNvSpPr>
            <a:spLocks noGrp="1"/>
          </p:cNvSpPr>
          <p:nvPr>
            <p:ph type="title"/>
          </p:nvPr>
        </p:nvSpPr>
        <p:spPr/>
        <p:txBody>
          <a:bodyPr>
            <a:normAutofit/>
          </a:bodyPr>
          <a:lstStyle/>
          <a:p>
            <a:r>
              <a:rPr lang="en-US" sz="3000" b="1" dirty="0"/>
              <a:t>Thinking Rationally</a:t>
            </a:r>
          </a:p>
        </p:txBody>
      </p:sp>
      <p:sp>
        <p:nvSpPr>
          <p:cNvPr id="3" name="Content Placeholder 2">
            <a:extLst>
              <a:ext uri="{FF2B5EF4-FFF2-40B4-BE49-F238E27FC236}">
                <a16:creationId xmlns:a16="http://schemas.microsoft.com/office/drawing/2014/main" id="{0A3E0BD8-9C43-A0D7-C0CD-C85F7F7653EA}"/>
              </a:ext>
            </a:extLst>
          </p:cNvPr>
          <p:cNvSpPr>
            <a:spLocks noGrp="1"/>
          </p:cNvSpPr>
          <p:nvPr>
            <p:ph idx="1"/>
          </p:nvPr>
        </p:nvSpPr>
        <p:spPr>
          <a:xfrm>
            <a:off x="628650" y="1605887"/>
            <a:ext cx="7886700" cy="1225342"/>
          </a:xfrm>
        </p:spPr>
        <p:txBody>
          <a:bodyPr>
            <a:noAutofit/>
          </a:bodyPr>
          <a:lstStyle/>
          <a:p>
            <a:pPr marL="0" indent="0" algn="ctr">
              <a:buNone/>
            </a:pPr>
            <a:r>
              <a:rPr lang="en-US" altLang="en-US" sz="1600" dirty="0"/>
              <a:t>Socrates is a man</a:t>
            </a:r>
          </a:p>
          <a:p>
            <a:pPr marL="0" indent="0" algn="ctr">
              <a:buNone/>
            </a:pPr>
            <a:r>
              <a:rPr lang="en-US" altLang="en-US" sz="1600" dirty="0"/>
              <a:t>All men are mortal</a:t>
            </a:r>
          </a:p>
          <a:p>
            <a:pPr marL="0" indent="0" algn="ctr">
              <a:buNone/>
            </a:pPr>
            <a:r>
              <a:rPr lang="en-US" altLang="en-US" sz="1600" dirty="0"/>
              <a:t>-------------------------</a:t>
            </a:r>
          </a:p>
          <a:p>
            <a:pPr marL="0" indent="0" algn="ctr">
              <a:buNone/>
            </a:pPr>
            <a:r>
              <a:rPr lang="en-US" altLang="en-US" sz="1600" dirty="0"/>
              <a:t>Therefore Socrates is mortal</a:t>
            </a:r>
          </a:p>
        </p:txBody>
      </p:sp>
      <p:sp>
        <p:nvSpPr>
          <p:cNvPr id="5" name="Rectangle 5">
            <a:extLst>
              <a:ext uri="{FF2B5EF4-FFF2-40B4-BE49-F238E27FC236}">
                <a16:creationId xmlns:a16="http://schemas.microsoft.com/office/drawing/2014/main" id="{926DFB11-9A0B-8A76-1511-37AF319F7435}"/>
              </a:ext>
            </a:extLst>
          </p:cNvPr>
          <p:cNvSpPr>
            <a:spLocks noChangeArrowheads="1"/>
          </p:cNvSpPr>
          <p:nvPr/>
        </p:nvSpPr>
        <p:spPr bwMode="auto">
          <a:xfrm>
            <a:off x="628649" y="3648441"/>
            <a:ext cx="5503209" cy="6924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300" b="1" dirty="0"/>
              <a:t>Limitations</a:t>
            </a:r>
            <a:r>
              <a:rPr lang="en-US" altLang="en-US" sz="1300" dirty="0"/>
              <a:t>:</a:t>
            </a:r>
          </a:p>
          <a:p>
            <a:pPr lvl="1">
              <a:buFontTx/>
              <a:buChar char="•"/>
            </a:pPr>
            <a:r>
              <a:rPr lang="en-US" altLang="en-US" sz="1300" dirty="0"/>
              <a:t>Not all intelligent behavior is mediated by logical deliberation</a:t>
            </a:r>
          </a:p>
          <a:p>
            <a:pPr lvl="1">
              <a:buFontTx/>
              <a:buChar char="•"/>
            </a:pPr>
            <a:r>
              <a:rPr lang="en-US" altLang="en-US" sz="1300" dirty="0"/>
              <a:t>What is the purpose of thinking? What thoughts should I have?</a:t>
            </a:r>
          </a:p>
        </p:txBody>
      </p:sp>
    </p:spTree>
    <p:extLst>
      <p:ext uri="{BB962C8B-B14F-4D97-AF65-F5344CB8AC3E}">
        <p14:creationId xmlns:p14="http://schemas.microsoft.com/office/powerpoint/2010/main" val="9636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F530-2C32-43A2-69BF-7BBBE150C2D7}"/>
              </a:ext>
            </a:extLst>
          </p:cNvPr>
          <p:cNvSpPr>
            <a:spLocks noGrp="1"/>
          </p:cNvSpPr>
          <p:nvPr>
            <p:ph type="title"/>
          </p:nvPr>
        </p:nvSpPr>
        <p:spPr/>
        <p:txBody>
          <a:bodyPr>
            <a:normAutofit/>
          </a:bodyPr>
          <a:lstStyle/>
          <a:p>
            <a:r>
              <a:rPr lang="en-US" sz="3000" b="1" dirty="0"/>
              <a:t>Acting Rationally</a:t>
            </a:r>
          </a:p>
        </p:txBody>
      </p:sp>
      <p:sp>
        <p:nvSpPr>
          <p:cNvPr id="3" name="Content Placeholder 2">
            <a:extLst>
              <a:ext uri="{FF2B5EF4-FFF2-40B4-BE49-F238E27FC236}">
                <a16:creationId xmlns:a16="http://schemas.microsoft.com/office/drawing/2014/main" id="{3C4500B1-2CCF-A88F-0B8C-443C027E46AC}"/>
              </a:ext>
            </a:extLst>
          </p:cNvPr>
          <p:cNvSpPr>
            <a:spLocks noGrp="1"/>
          </p:cNvSpPr>
          <p:nvPr>
            <p:ph idx="1"/>
          </p:nvPr>
        </p:nvSpPr>
        <p:spPr>
          <a:xfrm>
            <a:off x="628650" y="1369219"/>
            <a:ext cx="7886700" cy="1901106"/>
          </a:xfrm>
        </p:spPr>
        <p:txBody>
          <a:bodyPr>
            <a:normAutofit/>
          </a:bodyPr>
          <a:lstStyle/>
          <a:p>
            <a:pPr>
              <a:lnSpc>
                <a:spcPct val="100000"/>
              </a:lnSpc>
              <a:buFontTx/>
              <a:buChar char="•"/>
            </a:pPr>
            <a:r>
              <a:rPr lang="en-US" altLang="en-US" sz="1800" dirty="0"/>
              <a:t>Rational behavior: doing the right thing</a:t>
            </a:r>
          </a:p>
          <a:p>
            <a:pPr>
              <a:lnSpc>
                <a:spcPct val="100000"/>
              </a:lnSpc>
              <a:buFontTx/>
              <a:buChar char="•"/>
            </a:pPr>
            <a:r>
              <a:rPr lang="en-US" altLang="en-US" sz="1800" dirty="0"/>
              <a:t>The right thing: that which is </a:t>
            </a:r>
            <a:r>
              <a:rPr lang="en-US" altLang="en-US" sz="1800" u="sng" dirty="0"/>
              <a:t>expected to maximize goal achievement</a:t>
            </a:r>
            <a:r>
              <a:rPr lang="en-US" altLang="en-US" sz="1800" dirty="0"/>
              <a:t>, given the available information</a:t>
            </a:r>
          </a:p>
          <a:p>
            <a:pPr>
              <a:lnSpc>
                <a:spcPct val="100000"/>
              </a:lnSpc>
            </a:pPr>
            <a:r>
              <a:rPr lang="en-US" altLang="en-US" sz="1800" dirty="0"/>
              <a:t>Doesn't necessarily involve thinking – e.g., blinking reflex – but  thinking should be in the service of rational action</a:t>
            </a:r>
          </a:p>
        </p:txBody>
      </p:sp>
    </p:spTree>
    <p:extLst>
      <p:ext uri="{BB962C8B-B14F-4D97-AF65-F5344CB8AC3E}">
        <p14:creationId xmlns:p14="http://schemas.microsoft.com/office/powerpoint/2010/main" val="1096755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2EAC-A0FD-A6C9-6FAA-BD3A2A803E8F}"/>
              </a:ext>
            </a:extLst>
          </p:cNvPr>
          <p:cNvSpPr>
            <a:spLocks noGrp="1"/>
          </p:cNvSpPr>
          <p:nvPr>
            <p:ph type="title"/>
          </p:nvPr>
        </p:nvSpPr>
        <p:spPr/>
        <p:txBody>
          <a:bodyPr>
            <a:normAutofit/>
          </a:bodyPr>
          <a:lstStyle/>
          <a:p>
            <a:r>
              <a:rPr lang="en-US" sz="3000" b="1" dirty="0"/>
              <a:t>Rational Agent</a:t>
            </a:r>
          </a:p>
        </p:txBody>
      </p:sp>
      <p:sp>
        <p:nvSpPr>
          <p:cNvPr id="13" name="object 3">
            <a:extLst>
              <a:ext uri="{FF2B5EF4-FFF2-40B4-BE49-F238E27FC236}">
                <a16:creationId xmlns:a16="http://schemas.microsoft.com/office/drawing/2014/main" id="{3F07985D-80C6-166B-E950-063DBD3EC6C3}"/>
              </a:ext>
            </a:extLst>
          </p:cNvPr>
          <p:cNvSpPr txBox="1"/>
          <p:nvPr/>
        </p:nvSpPr>
        <p:spPr>
          <a:xfrm>
            <a:off x="2072393" y="1603434"/>
            <a:ext cx="979021" cy="271539"/>
          </a:xfrm>
          <a:prstGeom prst="rect">
            <a:avLst/>
          </a:prstGeom>
        </p:spPr>
        <p:txBody>
          <a:bodyPr vert="horz" wrap="square" lIns="0" tIns="11992" rIns="0" bIns="0" rtlCol="0">
            <a:spAutoFit/>
          </a:bodyPr>
          <a:lstStyle/>
          <a:p>
            <a:pPr marL="8565">
              <a:spcBef>
                <a:spcPts val="94"/>
              </a:spcBef>
            </a:pPr>
            <a:r>
              <a:rPr sz="1686" spc="-64" dirty="0">
                <a:latin typeface="Trebuchet MS"/>
                <a:cs typeface="Trebuchet MS"/>
              </a:rPr>
              <a:t>Perception</a:t>
            </a:r>
            <a:endParaRPr sz="1686">
              <a:latin typeface="Trebuchet MS"/>
              <a:cs typeface="Trebuchet MS"/>
            </a:endParaRPr>
          </a:p>
        </p:txBody>
      </p:sp>
      <p:sp>
        <p:nvSpPr>
          <p:cNvPr id="14" name="object 4">
            <a:extLst>
              <a:ext uri="{FF2B5EF4-FFF2-40B4-BE49-F238E27FC236}">
                <a16:creationId xmlns:a16="http://schemas.microsoft.com/office/drawing/2014/main" id="{B2F89CBA-5075-2714-3E5B-72BF483139D6}"/>
              </a:ext>
            </a:extLst>
          </p:cNvPr>
          <p:cNvSpPr txBox="1"/>
          <p:nvPr/>
        </p:nvSpPr>
        <p:spPr>
          <a:xfrm>
            <a:off x="4169855" y="1462669"/>
            <a:ext cx="804288" cy="271539"/>
          </a:xfrm>
          <a:prstGeom prst="rect">
            <a:avLst/>
          </a:prstGeom>
        </p:spPr>
        <p:txBody>
          <a:bodyPr vert="horz" wrap="square" lIns="0" tIns="11992" rIns="0" bIns="0" rtlCol="0">
            <a:spAutoFit/>
          </a:bodyPr>
          <a:lstStyle/>
          <a:p>
            <a:pPr marL="8565">
              <a:spcBef>
                <a:spcPts val="94"/>
              </a:spcBef>
            </a:pPr>
            <a:r>
              <a:rPr sz="1686" spc="-27" dirty="0">
                <a:latin typeface="Trebuchet MS"/>
                <a:cs typeface="Trebuchet MS"/>
              </a:rPr>
              <a:t>Robotics</a:t>
            </a:r>
            <a:endParaRPr sz="1686" dirty="0">
              <a:latin typeface="Trebuchet MS"/>
              <a:cs typeface="Trebuchet MS"/>
            </a:endParaRPr>
          </a:p>
        </p:txBody>
      </p:sp>
      <p:sp>
        <p:nvSpPr>
          <p:cNvPr id="15" name="object 5">
            <a:extLst>
              <a:ext uri="{FF2B5EF4-FFF2-40B4-BE49-F238E27FC236}">
                <a16:creationId xmlns:a16="http://schemas.microsoft.com/office/drawing/2014/main" id="{92647D35-EAA5-5266-CBBC-713755D082FA}"/>
              </a:ext>
            </a:extLst>
          </p:cNvPr>
          <p:cNvSpPr txBox="1"/>
          <p:nvPr/>
        </p:nvSpPr>
        <p:spPr>
          <a:xfrm>
            <a:off x="6303202" y="1462669"/>
            <a:ext cx="883089" cy="271539"/>
          </a:xfrm>
          <a:prstGeom prst="rect">
            <a:avLst/>
          </a:prstGeom>
        </p:spPr>
        <p:txBody>
          <a:bodyPr vert="horz" wrap="square" lIns="0" tIns="11992" rIns="0" bIns="0" rtlCol="0">
            <a:spAutoFit/>
          </a:bodyPr>
          <a:lstStyle/>
          <a:p>
            <a:pPr marL="8565">
              <a:spcBef>
                <a:spcPts val="94"/>
              </a:spcBef>
            </a:pPr>
            <a:r>
              <a:rPr sz="1686" spc="-34" dirty="0">
                <a:latin typeface="Trebuchet MS"/>
                <a:cs typeface="Trebuchet MS"/>
              </a:rPr>
              <a:t>Language</a:t>
            </a:r>
            <a:endParaRPr sz="1686" dirty="0">
              <a:latin typeface="Trebuchet MS"/>
              <a:cs typeface="Trebuchet MS"/>
            </a:endParaRPr>
          </a:p>
        </p:txBody>
      </p:sp>
      <p:sp>
        <p:nvSpPr>
          <p:cNvPr id="16" name="object 6">
            <a:extLst>
              <a:ext uri="{FF2B5EF4-FFF2-40B4-BE49-F238E27FC236}">
                <a16:creationId xmlns:a16="http://schemas.microsoft.com/office/drawing/2014/main" id="{32F4F182-D1E7-E154-6A0E-99311B518CB0}"/>
              </a:ext>
            </a:extLst>
          </p:cNvPr>
          <p:cNvSpPr/>
          <p:nvPr/>
        </p:nvSpPr>
        <p:spPr>
          <a:xfrm>
            <a:off x="2681268" y="2579839"/>
            <a:ext cx="0" cy="0"/>
          </a:xfrm>
          <a:custGeom>
            <a:avLst/>
            <a:gdLst/>
            <a:ahLst/>
            <a:cxnLst/>
            <a:rect l="l" t="t" r="r" b="b"/>
            <a:pathLst>
              <a:path>
                <a:moveTo>
                  <a:pt x="0" y="0"/>
                </a:moveTo>
                <a:lnTo>
                  <a:pt x="0" y="0"/>
                </a:lnTo>
                <a:lnTo>
                  <a:pt x="0" y="0"/>
                </a:lnTo>
                <a:close/>
              </a:path>
            </a:pathLst>
          </a:custGeom>
          <a:ln w="6357">
            <a:solidFill>
              <a:srgbClr val="000000"/>
            </a:solidFill>
          </a:ln>
        </p:spPr>
        <p:txBody>
          <a:bodyPr wrap="square" lIns="0" tIns="0" rIns="0" bIns="0" rtlCol="0"/>
          <a:lstStyle/>
          <a:p>
            <a:endParaRPr sz="1214"/>
          </a:p>
        </p:txBody>
      </p:sp>
      <p:pic>
        <p:nvPicPr>
          <p:cNvPr id="17" name="object 7">
            <a:extLst>
              <a:ext uri="{FF2B5EF4-FFF2-40B4-BE49-F238E27FC236}">
                <a16:creationId xmlns:a16="http://schemas.microsoft.com/office/drawing/2014/main" id="{DB6C277A-B182-EAAF-D700-2DAE4A4B4A1C}"/>
              </a:ext>
            </a:extLst>
          </p:cNvPr>
          <p:cNvPicPr/>
          <p:nvPr/>
        </p:nvPicPr>
        <p:blipFill>
          <a:blip r:embed="rId3" cstate="print"/>
          <a:stretch>
            <a:fillRect/>
          </a:stretch>
        </p:blipFill>
        <p:spPr>
          <a:xfrm>
            <a:off x="3540757" y="2112000"/>
            <a:ext cx="2062483" cy="1376418"/>
          </a:xfrm>
          <a:prstGeom prst="rect">
            <a:avLst/>
          </a:prstGeom>
        </p:spPr>
      </p:pic>
      <p:sp>
        <p:nvSpPr>
          <p:cNvPr id="18" name="object 8">
            <a:extLst>
              <a:ext uri="{FF2B5EF4-FFF2-40B4-BE49-F238E27FC236}">
                <a16:creationId xmlns:a16="http://schemas.microsoft.com/office/drawing/2014/main" id="{6FA752E4-FD51-4FBB-2B59-45B5F9AEE908}"/>
              </a:ext>
            </a:extLst>
          </p:cNvPr>
          <p:cNvSpPr/>
          <p:nvPr/>
        </p:nvSpPr>
        <p:spPr>
          <a:xfrm>
            <a:off x="6524712" y="2579839"/>
            <a:ext cx="0" cy="0"/>
          </a:xfrm>
          <a:custGeom>
            <a:avLst/>
            <a:gdLst/>
            <a:ahLst/>
            <a:cxnLst/>
            <a:rect l="l" t="t" r="r" b="b"/>
            <a:pathLst>
              <a:path>
                <a:moveTo>
                  <a:pt x="0" y="0"/>
                </a:moveTo>
                <a:lnTo>
                  <a:pt x="0" y="0"/>
                </a:lnTo>
                <a:lnTo>
                  <a:pt x="0" y="0"/>
                </a:lnTo>
                <a:close/>
              </a:path>
            </a:pathLst>
          </a:custGeom>
          <a:ln w="6357">
            <a:solidFill>
              <a:srgbClr val="000000"/>
            </a:solidFill>
          </a:ln>
        </p:spPr>
        <p:txBody>
          <a:bodyPr wrap="square" lIns="0" tIns="0" rIns="0" bIns="0" rtlCol="0"/>
          <a:lstStyle/>
          <a:p>
            <a:endParaRPr sz="1214"/>
          </a:p>
        </p:txBody>
      </p:sp>
      <p:sp>
        <p:nvSpPr>
          <p:cNvPr id="19" name="object 9">
            <a:extLst>
              <a:ext uri="{FF2B5EF4-FFF2-40B4-BE49-F238E27FC236}">
                <a16:creationId xmlns:a16="http://schemas.microsoft.com/office/drawing/2014/main" id="{71FBF049-C765-B93E-D075-CFCA62287863}"/>
              </a:ext>
            </a:extLst>
          </p:cNvPr>
          <p:cNvSpPr txBox="1"/>
          <p:nvPr/>
        </p:nvSpPr>
        <p:spPr>
          <a:xfrm>
            <a:off x="2182168" y="3954610"/>
            <a:ext cx="997865" cy="271539"/>
          </a:xfrm>
          <a:prstGeom prst="rect">
            <a:avLst/>
          </a:prstGeom>
        </p:spPr>
        <p:txBody>
          <a:bodyPr vert="horz" wrap="square" lIns="0" tIns="11992" rIns="0" bIns="0" rtlCol="0">
            <a:spAutoFit/>
          </a:bodyPr>
          <a:lstStyle/>
          <a:p>
            <a:pPr marL="8565">
              <a:spcBef>
                <a:spcPts val="94"/>
              </a:spcBef>
            </a:pPr>
            <a:r>
              <a:rPr sz="1686" spc="-51" dirty="0">
                <a:latin typeface="Trebuchet MS"/>
                <a:cs typeface="Trebuchet MS"/>
              </a:rPr>
              <a:t>Knowledge</a:t>
            </a:r>
            <a:endParaRPr sz="1686">
              <a:latin typeface="Trebuchet MS"/>
              <a:cs typeface="Trebuchet MS"/>
            </a:endParaRPr>
          </a:p>
        </p:txBody>
      </p:sp>
      <p:sp>
        <p:nvSpPr>
          <p:cNvPr id="20" name="object 10">
            <a:extLst>
              <a:ext uri="{FF2B5EF4-FFF2-40B4-BE49-F238E27FC236}">
                <a16:creationId xmlns:a16="http://schemas.microsoft.com/office/drawing/2014/main" id="{A1C043FE-E428-9A07-7B6E-75470C8C77CA}"/>
              </a:ext>
            </a:extLst>
          </p:cNvPr>
          <p:cNvSpPr txBox="1"/>
          <p:nvPr/>
        </p:nvSpPr>
        <p:spPr>
          <a:xfrm>
            <a:off x="4163483" y="3954610"/>
            <a:ext cx="935338" cy="271539"/>
          </a:xfrm>
          <a:prstGeom prst="rect">
            <a:avLst/>
          </a:prstGeom>
        </p:spPr>
        <p:txBody>
          <a:bodyPr vert="horz" wrap="square" lIns="0" tIns="11992" rIns="0" bIns="0" rtlCol="0">
            <a:spAutoFit/>
          </a:bodyPr>
          <a:lstStyle/>
          <a:p>
            <a:pPr marL="8565">
              <a:spcBef>
                <a:spcPts val="94"/>
              </a:spcBef>
            </a:pPr>
            <a:r>
              <a:rPr sz="1686" spc="-37" dirty="0">
                <a:latin typeface="Trebuchet MS"/>
                <a:cs typeface="Trebuchet MS"/>
              </a:rPr>
              <a:t>Reasoning</a:t>
            </a:r>
            <a:endParaRPr sz="1686">
              <a:latin typeface="Trebuchet MS"/>
              <a:cs typeface="Trebuchet MS"/>
            </a:endParaRPr>
          </a:p>
        </p:txBody>
      </p:sp>
      <p:sp>
        <p:nvSpPr>
          <p:cNvPr id="21" name="object 11">
            <a:extLst>
              <a:ext uri="{FF2B5EF4-FFF2-40B4-BE49-F238E27FC236}">
                <a16:creationId xmlns:a16="http://schemas.microsoft.com/office/drawing/2014/main" id="{88CE153C-6CBD-31F6-3257-AE656DFE3AEC}"/>
              </a:ext>
            </a:extLst>
          </p:cNvPr>
          <p:cNvSpPr txBox="1"/>
          <p:nvPr/>
        </p:nvSpPr>
        <p:spPr>
          <a:xfrm>
            <a:off x="6128618" y="3954610"/>
            <a:ext cx="789298" cy="271539"/>
          </a:xfrm>
          <a:prstGeom prst="rect">
            <a:avLst/>
          </a:prstGeom>
        </p:spPr>
        <p:txBody>
          <a:bodyPr vert="horz" wrap="square" lIns="0" tIns="11992" rIns="0" bIns="0" rtlCol="0">
            <a:spAutoFit/>
          </a:bodyPr>
          <a:lstStyle/>
          <a:p>
            <a:pPr marL="8565">
              <a:spcBef>
                <a:spcPts val="94"/>
              </a:spcBef>
            </a:pPr>
            <a:r>
              <a:rPr sz="1686" spc="-51" dirty="0">
                <a:latin typeface="Trebuchet MS"/>
                <a:cs typeface="Trebuchet MS"/>
              </a:rPr>
              <a:t>Learning</a:t>
            </a:r>
            <a:endParaRPr sz="1686">
              <a:latin typeface="Trebuchet MS"/>
              <a:cs typeface="Trebuchet MS"/>
            </a:endParaRPr>
          </a:p>
        </p:txBody>
      </p:sp>
    </p:spTree>
    <p:extLst>
      <p:ext uri="{BB962C8B-B14F-4D97-AF65-F5344CB8AC3E}">
        <p14:creationId xmlns:p14="http://schemas.microsoft.com/office/powerpoint/2010/main" val="3408303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FF3D-3BFC-CE74-BAC9-63BFDCE14FC2}"/>
              </a:ext>
            </a:extLst>
          </p:cNvPr>
          <p:cNvSpPr>
            <a:spLocks noGrp="1"/>
          </p:cNvSpPr>
          <p:nvPr>
            <p:ph type="title"/>
          </p:nvPr>
        </p:nvSpPr>
        <p:spPr/>
        <p:txBody>
          <a:bodyPr/>
          <a:lstStyle/>
          <a:p>
            <a:r>
              <a:rPr lang="en-US" b="1" dirty="0"/>
              <a:t>Environments for Agents</a:t>
            </a:r>
          </a:p>
        </p:txBody>
      </p:sp>
      <p:sp>
        <p:nvSpPr>
          <p:cNvPr id="3" name="Content Placeholder 2">
            <a:extLst>
              <a:ext uri="{FF2B5EF4-FFF2-40B4-BE49-F238E27FC236}">
                <a16:creationId xmlns:a16="http://schemas.microsoft.com/office/drawing/2014/main" id="{111337F2-7B65-3482-0591-411ED778C40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071812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D26B-4856-78CE-C01D-346971ACC9ED}"/>
              </a:ext>
            </a:extLst>
          </p:cNvPr>
          <p:cNvSpPr>
            <a:spLocks noGrp="1"/>
          </p:cNvSpPr>
          <p:nvPr>
            <p:ph type="title"/>
          </p:nvPr>
        </p:nvSpPr>
        <p:spPr/>
        <p:txBody>
          <a:bodyPr>
            <a:normAutofit/>
          </a:bodyPr>
          <a:lstStyle/>
          <a:p>
            <a:r>
              <a:rPr lang="en-US" sz="3000" b="1" dirty="0"/>
              <a:t>Two Views towards Rational Approach</a:t>
            </a:r>
          </a:p>
        </p:txBody>
      </p:sp>
      <p:sp>
        <p:nvSpPr>
          <p:cNvPr id="3" name="Content Placeholder 2">
            <a:extLst>
              <a:ext uri="{FF2B5EF4-FFF2-40B4-BE49-F238E27FC236}">
                <a16:creationId xmlns:a16="http://schemas.microsoft.com/office/drawing/2014/main" id="{BF35F8E0-E097-245E-E0C0-F0652D63ADA6}"/>
              </a:ext>
            </a:extLst>
          </p:cNvPr>
          <p:cNvSpPr>
            <a:spLocks noGrp="1"/>
          </p:cNvSpPr>
          <p:nvPr>
            <p:ph idx="1"/>
          </p:nvPr>
        </p:nvSpPr>
        <p:spPr>
          <a:xfrm>
            <a:off x="1926770" y="1369219"/>
            <a:ext cx="6588579" cy="3263504"/>
          </a:xfrm>
        </p:spPr>
        <p:txBody>
          <a:bodyPr>
            <a:normAutofit/>
          </a:bodyPr>
          <a:lstStyle/>
          <a:p>
            <a:pPr marL="224828" marR="3426" indent="-216691">
              <a:lnSpc>
                <a:spcPct val="101600"/>
              </a:lnSpc>
              <a:spcBef>
                <a:spcPts val="61"/>
              </a:spcBef>
              <a:buClr>
                <a:srgbClr val="000000"/>
              </a:buClr>
              <a:buFont typeface="Meiryo UI"/>
              <a:buChar char="•"/>
              <a:tabLst>
                <a:tab pos="225685" algn="l"/>
                <a:tab pos="1282591" algn="l"/>
              </a:tabLst>
            </a:pPr>
            <a:r>
              <a:rPr lang="en-US" sz="1800" b="1" dirty="0"/>
              <a:t>AI agents</a:t>
            </a:r>
            <a:r>
              <a:rPr lang="en-US" sz="1800" dirty="0"/>
              <a:t>:	achieving human-level intelligence, still very far (e.g., generalize from few examples)</a:t>
            </a:r>
          </a:p>
          <a:p>
            <a:endParaRPr lang="en-US" sz="1800" dirty="0"/>
          </a:p>
          <a:p>
            <a:endParaRPr lang="en-US" sz="1800" dirty="0"/>
          </a:p>
          <a:p>
            <a:endParaRPr lang="en-US" sz="1800" dirty="0"/>
          </a:p>
          <a:p>
            <a:pPr marL="224828" marR="3426" indent="-216691">
              <a:lnSpc>
                <a:spcPct val="101600"/>
              </a:lnSpc>
              <a:spcBef>
                <a:spcPts val="61"/>
              </a:spcBef>
              <a:buClr>
                <a:srgbClr val="000000"/>
              </a:buClr>
              <a:buFont typeface="Meiryo UI"/>
              <a:buChar char="•"/>
              <a:tabLst>
                <a:tab pos="225685" algn="l"/>
                <a:tab pos="528025" algn="l"/>
                <a:tab pos="1170818" algn="l"/>
                <a:tab pos="1685997" algn="l"/>
                <a:tab pos="1970351" algn="l"/>
                <a:tab pos="2528781" algn="l"/>
                <a:tab pos="3374991" algn="l"/>
                <a:tab pos="3994232" algn="l"/>
                <a:tab pos="4974911" algn="l"/>
              </a:tabLst>
            </a:pPr>
            <a:r>
              <a:rPr lang="en-US" sz="1800" b="1" dirty="0"/>
              <a:t>AI Tools</a:t>
            </a:r>
            <a:r>
              <a:rPr lang="en-US" sz="1800" dirty="0"/>
              <a:t>: need	to think carefully about real-world consequences (e.g., security, biases)</a:t>
            </a:r>
          </a:p>
        </p:txBody>
      </p:sp>
      <p:pic>
        <p:nvPicPr>
          <p:cNvPr id="4" name="object 4">
            <a:extLst>
              <a:ext uri="{FF2B5EF4-FFF2-40B4-BE49-F238E27FC236}">
                <a16:creationId xmlns:a16="http://schemas.microsoft.com/office/drawing/2014/main" id="{135514E3-F182-6132-5C94-344348074815}"/>
              </a:ext>
            </a:extLst>
          </p:cNvPr>
          <p:cNvPicPr/>
          <p:nvPr/>
        </p:nvPicPr>
        <p:blipFill>
          <a:blip r:embed="rId2" cstate="print"/>
          <a:stretch>
            <a:fillRect/>
          </a:stretch>
        </p:blipFill>
        <p:spPr>
          <a:xfrm>
            <a:off x="949030" y="1139334"/>
            <a:ext cx="680397" cy="1432416"/>
          </a:xfrm>
          <a:prstGeom prst="rect">
            <a:avLst/>
          </a:prstGeom>
        </p:spPr>
      </p:pic>
      <p:pic>
        <p:nvPicPr>
          <p:cNvPr id="5" name="object 6">
            <a:extLst>
              <a:ext uri="{FF2B5EF4-FFF2-40B4-BE49-F238E27FC236}">
                <a16:creationId xmlns:a16="http://schemas.microsoft.com/office/drawing/2014/main" id="{ED805027-1621-F643-B5E5-6A038D49B088}"/>
              </a:ext>
            </a:extLst>
          </p:cNvPr>
          <p:cNvPicPr/>
          <p:nvPr/>
        </p:nvPicPr>
        <p:blipFill>
          <a:blip r:embed="rId3" cstate="print"/>
          <a:stretch>
            <a:fillRect/>
          </a:stretch>
        </p:blipFill>
        <p:spPr>
          <a:xfrm>
            <a:off x="934145" y="3089599"/>
            <a:ext cx="695282" cy="695282"/>
          </a:xfrm>
          <a:prstGeom prst="rect">
            <a:avLst/>
          </a:prstGeom>
        </p:spPr>
      </p:pic>
    </p:spTree>
    <p:extLst>
      <p:ext uri="{BB962C8B-B14F-4D97-AF65-F5344CB8AC3E}">
        <p14:creationId xmlns:p14="http://schemas.microsoft.com/office/powerpoint/2010/main" val="922922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8692-ACC3-6D36-E0E9-2DB9B8EDBDF9}"/>
              </a:ext>
            </a:extLst>
          </p:cNvPr>
          <p:cNvSpPr>
            <a:spLocks noGrp="1"/>
          </p:cNvSpPr>
          <p:nvPr>
            <p:ph type="title" idx="4294967295"/>
          </p:nvPr>
        </p:nvSpPr>
        <p:spPr>
          <a:xfrm>
            <a:off x="494852" y="237248"/>
            <a:ext cx="3840163" cy="995362"/>
          </a:xfrm>
        </p:spPr>
        <p:txBody>
          <a:bodyPr>
            <a:normAutofit/>
          </a:bodyPr>
          <a:lstStyle/>
          <a:p>
            <a:r>
              <a:rPr lang="en-US" sz="3000" b="1" dirty="0"/>
              <a:t>Are we there yet?</a:t>
            </a:r>
          </a:p>
        </p:txBody>
      </p:sp>
      <p:sp>
        <p:nvSpPr>
          <p:cNvPr id="3" name="Content Placeholder 2">
            <a:extLst>
              <a:ext uri="{FF2B5EF4-FFF2-40B4-BE49-F238E27FC236}">
                <a16:creationId xmlns:a16="http://schemas.microsoft.com/office/drawing/2014/main" id="{EDBD3F6D-8B79-C5D6-41A2-46328509C960}"/>
              </a:ext>
            </a:extLst>
          </p:cNvPr>
          <p:cNvSpPr>
            <a:spLocks noGrp="1"/>
          </p:cNvSpPr>
          <p:nvPr>
            <p:ph idx="4294967295"/>
          </p:nvPr>
        </p:nvSpPr>
        <p:spPr>
          <a:xfrm>
            <a:off x="515490" y="1400698"/>
            <a:ext cx="3819525" cy="1536140"/>
          </a:xfrm>
        </p:spPr>
        <p:txBody>
          <a:bodyPr>
            <a:normAutofit/>
          </a:bodyPr>
          <a:lstStyle/>
          <a:p>
            <a:pPr marL="8565">
              <a:lnSpc>
                <a:spcPct val="100000"/>
              </a:lnSpc>
              <a:spcBef>
                <a:spcPts val="94"/>
              </a:spcBef>
            </a:pPr>
            <a:r>
              <a:rPr lang="en-US" sz="1800" dirty="0"/>
              <a:t>Machines: narrow tasks, millions of examples</a:t>
            </a:r>
          </a:p>
          <a:p>
            <a:pPr marL="8565">
              <a:lnSpc>
                <a:spcPct val="100000"/>
              </a:lnSpc>
            </a:pPr>
            <a:r>
              <a:rPr lang="en-US" sz="1800" dirty="0"/>
              <a:t>Humans: diverse tasks, very few examples</a:t>
            </a:r>
          </a:p>
          <a:p>
            <a:pPr>
              <a:lnSpc>
                <a:spcPct val="100000"/>
              </a:lnSpc>
            </a:pPr>
            <a:endParaRPr lang="en-US" sz="1800" dirty="0"/>
          </a:p>
        </p:txBody>
      </p:sp>
      <p:pic>
        <p:nvPicPr>
          <p:cNvPr id="4" name="object 3">
            <a:extLst>
              <a:ext uri="{FF2B5EF4-FFF2-40B4-BE49-F238E27FC236}">
                <a16:creationId xmlns:a16="http://schemas.microsoft.com/office/drawing/2014/main" id="{85030C8B-F2EB-76EF-E372-5739225F7B08}"/>
              </a:ext>
            </a:extLst>
          </p:cNvPr>
          <p:cNvPicPr/>
          <p:nvPr/>
        </p:nvPicPr>
        <p:blipFill rotWithShape="1">
          <a:blip r:embed="rId3" cstate="print"/>
          <a:srcRect l="13503" r="8634" b="-4"/>
          <a:stretch/>
        </p:blipFill>
        <p:spPr>
          <a:xfrm>
            <a:off x="6299096" y="-10748"/>
            <a:ext cx="2639484" cy="2255922"/>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Picture 5">
            <a:extLst>
              <a:ext uri="{FF2B5EF4-FFF2-40B4-BE49-F238E27FC236}">
                <a16:creationId xmlns:a16="http://schemas.microsoft.com/office/drawing/2014/main" id="{5FF92188-0FFD-7235-C06B-7F0FA893FEA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42659" y="2731978"/>
            <a:ext cx="2966233" cy="2135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183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009D-DCDD-9A39-3F1C-88CE2549177E}"/>
              </a:ext>
            </a:extLst>
          </p:cNvPr>
          <p:cNvSpPr>
            <a:spLocks noGrp="1"/>
          </p:cNvSpPr>
          <p:nvPr>
            <p:ph type="title"/>
          </p:nvPr>
        </p:nvSpPr>
        <p:spPr/>
        <p:txBody>
          <a:bodyPr/>
          <a:lstStyle/>
          <a:p>
            <a:r>
              <a:rPr lang="en-US" b="1" dirty="0">
                <a:ea typeface="Verdana" panose="020B0604030504040204" pitchFamily="34" charset="0"/>
                <a:cs typeface="Tahoma" panose="020B0604030504040204" pitchFamily="34" charset="0"/>
              </a:rPr>
              <a:t>AI for Healthcare</a:t>
            </a:r>
          </a:p>
        </p:txBody>
      </p:sp>
      <p:pic>
        <p:nvPicPr>
          <p:cNvPr id="4" name="Picture 3">
            <a:extLst>
              <a:ext uri="{FF2B5EF4-FFF2-40B4-BE49-F238E27FC236}">
                <a16:creationId xmlns:a16="http://schemas.microsoft.com/office/drawing/2014/main" id="{DB04473A-1A6B-D96F-5ECC-B505665730FD}"/>
              </a:ext>
            </a:extLst>
          </p:cNvPr>
          <p:cNvPicPr>
            <a:picLocks noChangeAspect="1"/>
          </p:cNvPicPr>
          <p:nvPr/>
        </p:nvPicPr>
        <p:blipFill>
          <a:blip r:embed="rId2"/>
          <a:stretch>
            <a:fillRect/>
          </a:stretch>
        </p:blipFill>
        <p:spPr>
          <a:xfrm>
            <a:off x="2133427" y="1268016"/>
            <a:ext cx="4877146" cy="3339919"/>
          </a:xfrm>
          <a:prstGeom prst="rect">
            <a:avLst/>
          </a:prstGeom>
        </p:spPr>
      </p:pic>
    </p:spTree>
    <p:extLst>
      <p:ext uri="{BB962C8B-B14F-4D97-AF65-F5344CB8AC3E}">
        <p14:creationId xmlns:p14="http://schemas.microsoft.com/office/powerpoint/2010/main" val="6819443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1C8D-4E7D-E832-9A82-7F184A34F61D}"/>
              </a:ext>
            </a:extLst>
          </p:cNvPr>
          <p:cNvSpPr>
            <a:spLocks noGrp="1"/>
          </p:cNvSpPr>
          <p:nvPr>
            <p:ph type="title"/>
          </p:nvPr>
        </p:nvSpPr>
        <p:spPr/>
        <p:txBody>
          <a:bodyPr>
            <a:normAutofit/>
          </a:bodyPr>
          <a:lstStyle/>
          <a:p>
            <a:r>
              <a:rPr lang="en-US" sz="3000" b="1" dirty="0"/>
              <a:t>AI Tools</a:t>
            </a:r>
          </a:p>
        </p:txBody>
      </p:sp>
      <p:sp>
        <p:nvSpPr>
          <p:cNvPr id="3" name="Content Placeholder 2">
            <a:extLst>
              <a:ext uri="{FF2B5EF4-FFF2-40B4-BE49-F238E27FC236}">
                <a16:creationId xmlns:a16="http://schemas.microsoft.com/office/drawing/2014/main" id="{C734A18A-1B19-8049-FCD7-C77CF53AC2B8}"/>
              </a:ext>
            </a:extLst>
          </p:cNvPr>
          <p:cNvSpPr>
            <a:spLocks noGrp="1"/>
          </p:cNvSpPr>
          <p:nvPr>
            <p:ph idx="1"/>
          </p:nvPr>
        </p:nvSpPr>
        <p:spPr/>
        <p:txBody>
          <a:bodyPr/>
          <a:lstStyle/>
          <a:p>
            <a:r>
              <a:rPr lang="en-US" dirty="0"/>
              <a:t>Saving energy by cooling datacenters</a:t>
            </a:r>
          </a:p>
          <a:p>
            <a:r>
              <a:rPr lang="en-US" dirty="0"/>
              <a:t>Predicting poverty</a:t>
            </a:r>
          </a:p>
          <a:p>
            <a:r>
              <a:rPr lang="en-US" dirty="0"/>
              <a:t>Helping in the invigilation of students in exam hall</a:t>
            </a:r>
          </a:p>
          <a:p>
            <a:r>
              <a:rPr lang="en-US" dirty="0"/>
              <a:t>Surveillance of elderly</a:t>
            </a:r>
          </a:p>
        </p:txBody>
      </p:sp>
    </p:spTree>
    <p:extLst>
      <p:ext uri="{BB962C8B-B14F-4D97-AF65-F5344CB8AC3E}">
        <p14:creationId xmlns:p14="http://schemas.microsoft.com/office/powerpoint/2010/main" val="3622547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sym typeface="Lato Light"/>
              </a:rPr>
              <a:t>Course Roadmap</a:t>
            </a:r>
            <a:endParaRPr sz="4000" b="1" dirty="0">
              <a:solidFill>
                <a:srgbClr val="0070C0"/>
              </a:solidFill>
              <a:latin typeface="+mn-lt"/>
              <a:sym typeface="Lato Light"/>
            </a:endParaRPr>
          </a:p>
        </p:txBody>
      </p:sp>
    </p:spTree>
    <p:extLst>
      <p:ext uri="{BB962C8B-B14F-4D97-AF65-F5344CB8AC3E}">
        <p14:creationId xmlns:p14="http://schemas.microsoft.com/office/powerpoint/2010/main" val="2676357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3" name="Rectangle 3082">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440BB-3178-4DD0-19F2-353983204C78}"/>
              </a:ext>
            </a:extLst>
          </p:cNvPr>
          <p:cNvSpPr>
            <a:spLocks noGrp="1"/>
          </p:cNvSpPr>
          <p:nvPr>
            <p:ph type="title"/>
          </p:nvPr>
        </p:nvSpPr>
        <p:spPr>
          <a:xfrm>
            <a:off x="5236368" y="1025754"/>
            <a:ext cx="3281363" cy="1999132"/>
          </a:xfrm>
        </p:spPr>
        <p:txBody>
          <a:bodyPr vert="horz" lIns="91440" tIns="45720" rIns="91440" bIns="45720" rtlCol="0" anchor="b">
            <a:normAutofit fontScale="90000"/>
          </a:bodyPr>
          <a:lstStyle/>
          <a:p>
            <a:pPr algn="r" defTabSz="914400"/>
            <a:r>
              <a:rPr lang="en-US" b="1" dirty="0">
                <a:solidFill>
                  <a:schemeClr val="bg1"/>
                </a:solidFill>
              </a:rPr>
              <a:t>How to Approach towards Solution of AI tasks?</a:t>
            </a:r>
          </a:p>
        </p:txBody>
      </p:sp>
      <p:pic>
        <p:nvPicPr>
          <p:cNvPr id="3078" name="Picture 6" descr="No More Traffic Mess on the Roads of Lahore : Traffic Lunches Mobile ...">
            <a:extLst>
              <a:ext uri="{FF2B5EF4-FFF2-40B4-BE49-F238E27FC236}">
                <a16:creationId xmlns:a16="http://schemas.microsoft.com/office/drawing/2014/main" id="{D1DB032B-EB5F-8CF1-C4FE-131FB3176DC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6748" r="-1" b="-1"/>
          <a:stretch/>
        </p:blipFill>
        <p:spPr bwMode="auto">
          <a:xfrm>
            <a:off x="0" y="-407"/>
            <a:ext cx="4686958" cy="5143499"/>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noFill/>
          <a:effectLst>
            <a:outerShdw blurRad="381000" dist="1524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85" name="Freeform: Shape 3084">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03000" y="2243528"/>
            <a:ext cx="5143091"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02999" y="2243528"/>
            <a:ext cx="5143091"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78742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057DC-2C72-FA43-CE36-1B3BC6BC0C15}"/>
              </a:ext>
            </a:extLst>
          </p:cNvPr>
          <p:cNvSpPr>
            <a:spLocks noGrp="1"/>
          </p:cNvSpPr>
          <p:nvPr>
            <p:ph type="title"/>
          </p:nvPr>
        </p:nvSpPr>
        <p:spPr>
          <a:xfrm>
            <a:off x="628650" y="263086"/>
            <a:ext cx="7886700" cy="994172"/>
          </a:xfrm>
        </p:spPr>
        <p:txBody>
          <a:bodyPr>
            <a:normAutofit/>
          </a:bodyPr>
          <a:lstStyle/>
          <a:p>
            <a:r>
              <a:rPr lang="en-US" sz="3000" b="1" dirty="0"/>
              <a:t>Paradigm </a:t>
            </a:r>
          </a:p>
        </p:txBody>
      </p:sp>
      <p:graphicFrame>
        <p:nvGraphicFramePr>
          <p:cNvPr id="4" name="Content Placeholder 3">
            <a:extLst>
              <a:ext uri="{FF2B5EF4-FFF2-40B4-BE49-F238E27FC236}">
                <a16:creationId xmlns:a16="http://schemas.microsoft.com/office/drawing/2014/main" id="{2CA8AE74-84E3-8C49-9F39-17221FED9C13}"/>
              </a:ext>
            </a:extLst>
          </p:cNvPr>
          <p:cNvGraphicFramePr>
            <a:graphicFrameLocks noGrp="1"/>
          </p:cNvGraphicFramePr>
          <p:nvPr>
            <p:ph idx="1"/>
            <p:extLst>
              <p:ext uri="{D42A27DB-BD31-4B8C-83A1-F6EECF244321}">
                <p14:modId xmlns:p14="http://schemas.microsoft.com/office/powerpoint/2010/main" val="564020734"/>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629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06515" y="1475200"/>
            <a:ext cx="2935350" cy="1471101"/>
          </a:xfrm>
          <a:custGeom>
            <a:avLst/>
            <a:gdLst/>
            <a:ahLst/>
            <a:cxnLst/>
            <a:rect l="l" t="t" r="r" b="b"/>
            <a:pathLst>
              <a:path w="4352290" h="2181225">
                <a:moveTo>
                  <a:pt x="0" y="127154"/>
                </a:moveTo>
                <a:lnTo>
                  <a:pt x="0" y="2053552"/>
                </a:lnTo>
                <a:lnTo>
                  <a:pt x="9992" y="2103047"/>
                </a:lnTo>
                <a:lnTo>
                  <a:pt x="37242" y="2143465"/>
                </a:lnTo>
                <a:lnTo>
                  <a:pt x="77660" y="2170715"/>
                </a:lnTo>
                <a:lnTo>
                  <a:pt x="127154" y="2180707"/>
                </a:lnTo>
                <a:lnTo>
                  <a:pt x="4224998" y="2180707"/>
                </a:lnTo>
                <a:lnTo>
                  <a:pt x="4274493" y="2170715"/>
                </a:lnTo>
                <a:lnTo>
                  <a:pt x="4314911" y="2143465"/>
                </a:lnTo>
                <a:lnTo>
                  <a:pt x="4342161" y="2103047"/>
                </a:lnTo>
                <a:lnTo>
                  <a:pt x="4352153" y="2053552"/>
                </a:lnTo>
                <a:lnTo>
                  <a:pt x="4352153" y="127154"/>
                </a:lnTo>
                <a:lnTo>
                  <a:pt x="4342161" y="77660"/>
                </a:lnTo>
                <a:lnTo>
                  <a:pt x="4314911" y="37242"/>
                </a:lnTo>
                <a:lnTo>
                  <a:pt x="4274493" y="9992"/>
                </a:lnTo>
                <a:lnTo>
                  <a:pt x="4224998" y="0"/>
                </a:lnTo>
                <a:lnTo>
                  <a:pt x="127154" y="0"/>
                </a:lnTo>
                <a:lnTo>
                  <a:pt x="77660" y="9992"/>
                </a:lnTo>
                <a:lnTo>
                  <a:pt x="37242" y="37242"/>
                </a:lnTo>
                <a:lnTo>
                  <a:pt x="9992" y="77660"/>
                </a:lnTo>
                <a:lnTo>
                  <a:pt x="0" y="127154"/>
                </a:lnTo>
                <a:close/>
              </a:path>
            </a:pathLst>
          </a:custGeom>
          <a:ln w="6357">
            <a:solidFill>
              <a:srgbClr val="000000"/>
            </a:solidFill>
          </a:ln>
        </p:spPr>
        <p:txBody>
          <a:bodyPr wrap="square" lIns="0" tIns="0" rIns="0" bIns="0" rtlCol="0"/>
          <a:lstStyle/>
          <a:p>
            <a:endParaRPr sz="1214" dirty="0"/>
          </a:p>
        </p:txBody>
      </p:sp>
      <p:sp>
        <p:nvSpPr>
          <p:cNvPr id="4" name="object 4"/>
          <p:cNvSpPr txBox="1"/>
          <p:nvPr/>
        </p:nvSpPr>
        <p:spPr>
          <a:xfrm>
            <a:off x="3187996" y="2055515"/>
            <a:ext cx="967458" cy="271539"/>
          </a:xfrm>
          <a:prstGeom prst="rect">
            <a:avLst/>
          </a:prstGeom>
        </p:spPr>
        <p:txBody>
          <a:bodyPr vert="horz" wrap="square" lIns="0" tIns="11992" rIns="0" bIns="0" rtlCol="0">
            <a:spAutoFit/>
          </a:bodyPr>
          <a:lstStyle/>
          <a:p>
            <a:pPr marL="8565">
              <a:spcBef>
                <a:spcPts val="94"/>
              </a:spcBef>
            </a:pPr>
            <a:r>
              <a:rPr sz="1686" spc="-7" dirty="0">
                <a:latin typeface="Trebuchet MS"/>
                <a:cs typeface="Trebuchet MS"/>
              </a:rPr>
              <a:t>Real</a:t>
            </a:r>
            <a:r>
              <a:rPr sz="1686" spc="-111" dirty="0">
                <a:latin typeface="Trebuchet MS"/>
                <a:cs typeface="Trebuchet MS"/>
              </a:rPr>
              <a:t> </a:t>
            </a:r>
            <a:r>
              <a:rPr sz="1686" spc="-84" dirty="0">
                <a:latin typeface="Trebuchet MS"/>
                <a:cs typeface="Trebuchet MS"/>
              </a:rPr>
              <a:t>world</a:t>
            </a:r>
            <a:endParaRPr sz="1686" dirty="0">
              <a:latin typeface="Trebuchet MS"/>
              <a:cs typeface="Trebuchet MS"/>
            </a:endParaRPr>
          </a:p>
        </p:txBody>
      </p:sp>
      <p:pic>
        <p:nvPicPr>
          <p:cNvPr id="11" name="object 11"/>
          <p:cNvPicPr/>
          <p:nvPr/>
        </p:nvPicPr>
        <p:blipFill>
          <a:blip r:embed="rId3" cstate="print"/>
          <a:stretch>
            <a:fillRect/>
          </a:stretch>
        </p:blipFill>
        <p:spPr>
          <a:xfrm>
            <a:off x="2923449" y="3227072"/>
            <a:ext cx="3301388" cy="1359068"/>
          </a:xfrm>
          <a:prstGeom prst="rect">
            <a:avLst/>
          </a:prstGeom>
        </p:spPr>
      </p:pic>
      <p:sp>
        <p:nvSpPr>
          <p:cNvPr id="12" name="object 12"/>
          <p:cNvSpPr txBox="1"/>
          <p:nvPr/>
        </p:nvSpPr>
        <p:spPr>
          <a:xfrm>
            <a:off x="3007074" y="3751545"/>
            <a:ext cx="583729" cy="271539"/>
          </a:xfrm>
          <a:prstGeom prst="rect">
            <a:avLst/>
          </a:prstGeom>
        </p:spPr>
        <p:txBody>
          <a:bodyPr vert="horz" wrap="square" lIns="0" tIns="11992" rIns="0" bIns="0" rtlCol="0">
            <a:spAutoFit/>
          </a:bodyPr>
          <a:lstStyle/>
          <a:p>
            <a:pPr marL="8565">
              <a:spcBef>
                <a:spcPts val="94"/>
              </a:spcBef>
            </a:pPr>
            <a:r>
              <a:rPr sz="1686" spc="-7" dirty="0">
                <a:latin typeface="Trebuchet MS"/>
                <a:cs typeface="Trebuchet MS"/>
              </a:rPr>
              <a:t>Model</a:t>
            </a:r>
            <a:endParaRPr sz="1686" dirty="0">
              <a:latin typeface="Trebuchet MS"/>
              <a:cs typeface="Trebuchet MS"/>
            </a:endParaRPr>
          </a:p>
        </p:txBody>
      </p:sp>
      <p:sp>
        <p:nvSpPr>
          <p:cNvPr id="13" name="object 13"/>
          <p:cNvSpPr txBox="1"/>
          <p:nvPr/>
        </p:nvSpPr>
        <p:spPr>
          <a:xfrm>
            <a:off x="4009224" y="392467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14" name="object 14"/>
          <p:cNvSpPr txBox="1"/>
          <p:nvPr/>
        </p:nvSpPr>
        <p:spPr>
          <a:xfrm>
            <a:off x="4248139" y="384063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0</a:t>
            </a:r>
            <a:endParaRPr sz="540" dirty="0">
              <a:latin typeface="Trebuchet MS"/>
              <a:cs typeface="Trebuchet MS"/>
            </a:endParaRPr>
          </a:p>
        </p:txBody>
      </p:sp>
      <p:sp>
        <p:nvSpPr>
          <p:cNvPr id="15" name="object 15"/>
          <p:cNvSpPr txBox="1"/>
          <p:nvPr/>
        </p:nvSpPr>
        <p:spPr>
          <a:xfrm>
            <a:off x="4435982" y="374038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16" name="object 16"/>
          <p:cNvSpPr txBox="1"/>
          <p:nvPr/>
        </p:nvSpPr>
        <p:spPr>
          <a:xfrm>
            <a:off x="4680314" y="370396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17" name="object 17"/>
          <p:cNvSpPr txBox="1"/>
          <p:nvPr/>
        </p:nvSpPr>
        <p:spPr>
          <a:xfrm>
            <a:off x="4639261" y="416550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18" name="object 18"/>
          <p:cNvSpPr txBox="1"/>
          <p:nvPr/>
        </p:nvSpPr>
        <p:spPr>
          <a:xfrm>
            <a:off x="4448835" y="426492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dirty="0">
              <a:latin typeface="Trebuchet MS"/>
              <a:cs typeface="Trebuchet MS"/>
            </a:endParaRPr>
          </a:p>
        </p:txBody>
      </p:sp>
      <p:sp>
        <p:nvSpPr>
          <p:cNvPr id="19" name="object 19"/>
          <p:cNvSpPr txBox="1"/>
          <p:nvPr/>
        </p:nvSpPr>
        <p:spPr>
          <a:xfrm>
            <a:off x="4020092" y="363341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20" name="object 20"/>
          <p:cNvSpPr txBox="1"/>
          <p:nvPr/>
        </p:nvSpPr>
        <p:spPr>
          <a:xfrm>
            <a:off x="4484728" y="349672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21" name="object 21"/>
          <p:cNvSpPr txBox="1"/>
          <p:nvPr/>
        </p:nvSpPr>
        <p:spPr>
          <a:xfrm>
            <a:off x="4844188" y="393423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22" name="object 22"/>
          <p:cNvSpPr txBox="1"/>
          <p:nvPr/>
        </p:nvSpPr>
        <p:spPr>
          <a:xfrm>
            <a:off x="4860555" y="415838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dirty="0">
              <a:latin typeface="Trebuchet MS"/>
              <a:cs typeface="Trebuchet MS"/>
            </a:endParaRPr>
          </a:p>
        </p:txBody>
      </p:sp>
      <p:sp>
        <p:nvSpPr>
          <p:cNvPr id="23" name="object 23"/>
          <p:cNvSpPr txBox="1"/>
          <p:nvPr/>
        </p:nvSpPr>
        <p:spPr>
          <a:xfrm>
            <a:off x="5047645" y="438721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24" name="object 24"/>
          <p:cNvSpPr txBox="1"/>
          <p:nvPr/>
        </p:nvSpPr>
        <p:spPr>
          <a:xfrm>
            <a:off x="5267370" y="416000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25" name="object 25"/>
          <p:cNvSpPr txBox="1"/>
          <p:nvPr/>
        </p:nvSpPr>
        <p:spPr>
          <a:xfrm>
            <a:off x="5276197" y="394458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26" name="object 26"/>
          <p:cNvSpPr txBox="1"/>
          <p:nvPr/>
        </p:nvSpPr>
        <p:spPr>
          <a:xfrm>
            <a:off x="5698211" y="413370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27" name="object 27"/>
          <p:cNvSpPr txBox="1"/>
          <p:nvPr/>
        </p:nvSpPr>
        <p:spPr>
          <a:xfrm>
            <a:off x="5680370" y="434848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28" name="object 28"/>
          <p:cNvSpPr txBox="1"/>
          <p:nvPr/>
        </p:nvSpPr>
        <p:spPr>
          <a:xfrm>
            <a:off x="5479665" y="417507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29" name="object 29"/>
          <p:cNvSpPr txBox="1"/>
          <p:nvPr/>
        </p:nvSpPr>
        <p:spPr>
          <a:xfrm>
            <a:off x="5961103" y="412199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dirty="0">
              <a:latin typeface="Trebuchet MS"/>
              <a:cs typeface="Trebuchet MS"/>
            </a:endParaRPr>
          </a:p>
        </p:txBody>
      </p:sp>
      <p:sp>
        <p:nvSpPr>
          <p:cNvPr id="30" name="object 30"/>
          <p:cNvSpPr txBox="1"/>
          <p:nvPr/>
        </p:nvSpPr>
        <p:spPr>
          <a:xfrm>
            <a:off x="5869506" y="376134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31" name="object 31"/>
          <p:cNvSpPr txBox="1"/>
          <p:nvPr/>
        </p:nvSpPr>
        <p:spPr>
          <a:xfrm>
            <a:off x="5502081" y="354613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dirty="0">
              <a:latin typeface="Trebuchet MS"/>
              <a:cs typeface="Trebuchet MS"/>
            </a:endParaRPr>
          </a:p>
        </p:txBody>
      </p:sp>
      <p:sp>
        <p:nvSpPr>
          <p:cNvPr id="32" name="object 32"/>
          <p:cNvSpPr txBox="1"/>
          <p:nvPr/>
        </p:nvSpPr>
        <p:spPr>
          <a:xfrm>
            <a:off x="5609660" y="377327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33" name="object 33"/>
          <p:cNvSpPr txBox="1"/>
          <p:nvPr/>
        </p:nvSpPr>
        <p:spPr>
          <a:xfrm>
            <a:off x="5394372" y="372875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34" name="object 34"/>
          <p:cNvSpPr txBox="1"/>
          <p:nvPr/>
        </p:nvSpPr>
        <p:spPr>
          <a:xfrm>
            <a:off x="5178457" y="371468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35" name="object 35"/>
          <p:cNvSpPr txBox="1"/>
          <p:nvPr/>
        </p:nvSpPr>
        <p:spPr>
          <a:xfrm>
            <a:off x="5015414" y="346825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36" name="object 36"/>
          <p:cNvSpPr txBox="1"/>
          <p:nvPr/>
        </p:nvSpPr>
        <p:spPr>
          <a:xfrm>
            <a:off x="4901940" y="369480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37" name="object 37"/>
          <p:cNvSpPr txBox="1"/>
          <p:nvPr/>
        </p:nvSpPr>
        <p:spPr>
          <a:xfrm>
            <a:off x="5747223" y="393109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40" name="Title 1">
            <a:extLst>
              <a:ext uri="{FF2B5EF4-FFF2-40B4-BE49-F238E27FC236}">
                <a16:creationId xmlns:a16="http://schemas.microsoft.com/office/drawing/2014/main" id="{EDB193B0-5BA7-9041-9C21-40D8F8EAF5FB}"/>
              </a:ext>
            </a:extLst>
          </p:cNvPr>
          <p:cNvSpPr txBox="1">
            <a:spLocks/>
          </p:cNvSpPr>
          <p:nvPr/>
        </p:nvSpPr>
        <p:spPr>
          <a:xfrm>
            <a:off x="628650" y="263086"/>
            <a:ext cx="2006974"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t>Paradigm</a:t>
            </a:r>
            <a:endParaRPr lang="en-US" dirty="0"/>
          </a:p>
          <a:p>
            <a:r>
              <a:rPr lang="en-US" sz="3000" b="1" dirty="0"/>
              <a:t>Modeling </a:t>
            </a:r>
          </a:p>
        </p:txBody>
      </p:sp>
      <p:pic>
        <p:nvPicPr>
          <p:cNvPr id="43" name="Picture 6" descr="No More Traffic Mess on the Roads of Lahore : Traffic Lunches Mobile ...">
            <a:extLst>
              <a:ext uri="{FF2B5EF4-FFF2-40B4-BE49-F238E27FC236}">
                <a16:creationId xmlns:a16="http://schemas.microsoft.com/office/drawing/2014/main" id="{D3463BC0-8F03-9B2F-0A29-6D30F02B94E4}"/>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3420" r="5823" b="13420"/>
          <a:stretch/>
        </p:blipFill>
        <p:spPr bwMode="auto">
          <a:xfrm>
            <a:off x="4248139" y="1560161"/>
            <a:ext cx="1765641" cy="1262246"/>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noFill/>
          <a:ln>
            <a:noFill/>
          </a:ln>
          <a:effectLst>
            <a:outerShdw blurRad="381000" dist="1524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2921306" y="1173756"/>
            <a:ext cx="3301388" cy="1359068"/>
          </a:xfrm>
          <a:prstGeom prst="rect">
            <a:avLst/>
          </a:prstGeom>
        </p:spPr>
      </p:pic>
      <p:sp>
        <p:nvSpPr>
          <p:cNvPr id="4" name="object 4"/>
          <p:cNvSpPr txBox="1"/>
          <p:nvPr/>
        </p:nvSpPr>
        <p:spPr>
          <a:xfrm>
            <a:off x="3004931" y="1698229"/>
            <a:ext cx="583729" cy="271539"/>
          </a:xfrm>
          <a:prstGeom prst="rect">
            <a:avLst/>
          </a:prstGeom>
        </p:spPr>
        <p:txBody>
          <a:bodyPr vert="horz" wrap="square" lIns="0" tIns="11992" rIns="0" bIns="0" rtlCol="0">
            <a:spAutoFit/>
          </a:bodyPr>
          <a:lstStyle/>
          <a:p>
            <a:pPr marL="8565">
              <a:spcBef>
                <a:spcPts val="94"/>
              </a:spcBef>
            </a:pPr>
            <a:r>
              <a:rPr sz="1686" spc="-7" dirty="0">
                <a:latin typeface="Trebuchet MS"/>
                <a:cs typeface="Trebuchet MS"/>
              </a:rPr>
              <a:t>Model</a:t>
            </a:r>
            <a:endParaRPr sz="1686">
              <a:latin typeface="Trebuchet MS"/>
              <a:cs typeface="Trebuchet MS"/>
            </a:endParaRPr>
          </a:p>
        </p:txBody>
      </p:sp>
      <p:sp>
        <p:nvSpPr>
          <p:cNvPr id="5" name="object 5"/>
          <p:cNvSpPr txBox="1"/>
          <p:nvPr/>
        </p:nvSpPr>
        <p:spPr>
          <a:xfrm>
            <a:off x="4007081" y="187135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6" name="object 6"/>
          <p:cNvSpPr txBox="1"/>
          <p:nvPr/>
        </p:nvSpPr>
        <p:spPr>
          <a:xfrm>
            <a:off x="4245996" y="178731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0</a:t>
            </a:r>
            <a:endParaRPr sz="540">
              <a:latin typeface="Trebuchet MS"/>
              <a:cs typeface="Trebuchet MS"/>
            </a:endParaRPr>
          </a:p>
        </p:txBody>
      </p:sp>
      <p:sp>
        <p:nvSpPr>
          <p:cNvPr id="7" name="object 7"/>
          <p:cNvSpPr txBox="1"/>
          <p:nvPr/>
        </p:nvSpPr>
        <p:spPr>
          <a:xfrm>
            <a:off x="4433839" y="168706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8" name="object 8"/>
          <p:cNvSpPr txBox="1"/>
          <p:nvPr/>
        </p:nvSpPr>
        <p:spPr>
          <a:xfrm>
            <a:off x="4678171" y="165065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9" name="object 9"/>
          <p:cNvSpPr txBox="1"/>
          <p:nvPr/>
        </p:nvSpPr>
        <p:spPr>
          <a:xfrm>
            <a:off x="4637118" y="211218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10" name="object 10"/>
          <p:cNvSpPr txBox="1"/>
          <p:nvPr/>
        </p:nvSpPr>
        <p:spPr>
          <a:xfrm>
            <a:off x="4446692" y="221161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a:latin typeface="Trebuchet MS"/>
              <a:cs typeface="Trebuchet MS"/>
            </a:endParaRPr>
          </a:p>
        </p:txBody>
      </p:sp>
      <p:sp>
        <p:nvSpPr>
          <p:cNvPr id="11" name="object 11"/>
          <p:cNvSpPr txBox="1"/>
          <p:nvPr/>
        </p:nvSpPr>
        <p:spPr>
          <a:xfrm>
            <a:off x="4017949" y="158010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12" name="object 12"/>
          <p:cNvSpPr txBox="1"/>
          <p:nvPr/>
        </p:nvSpPr>
        <p:spPr>
          <a:xfrm>
            <a:off x="4482585" y="144340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13" name="object 13"/>
          <p:cNvSpPr txBox="1"/>
          <p:nvPr/>
        </p:nvSpPr>
        <p:spPr>
          <a:xfrm>
            <a:off x="4842045" y="188091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14" name="object 14"/>
          <p:cNvSpPr txBox="1"/>
          <p:nvPr/>
        </p:nvSpPr>
        <p:spPr>
          <a:xfrm>
            <a:off x="4858412" y="210506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a:latin typeface="Trebuchet MS"/>
              <a:cs typeface="Trebuchet MS"/>
            </a:endParaRPr>
          </a:p>
        </p:txBody>
      </p:sp>
      <p:sp>
        <p:nvSpPr>
          <p:cNvPr id="15" name="object 15"/>
          <p:cNvSpPr txBox="1"/>
          <p:nvPr/>
        </p:nvSpPr>
        <p:spPr>
          <a:xfrm>
            <a:off x="5045502" y="233390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16" name="object 16"/>
          <p:cNvSpPr txBox="1"/>
          <p:nvPr/>
        </p:nvSpPr>
        <p:spPr>
          <a:xfrm>
            <a:off x="5265227" y="210668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17" name="object 17"/>
          <p:cNvSpPr txBox="1"/>
          <p:nvPr/>
        </p:nvSpPr>
        <p:spPr>
          <a:xfrm>
            <a:off x="5274054" y="189127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18" name="object 18"/>
          <p:cNvSpPr txBox="1"/>
          <p:nvPr/>
        </p:nvSpPr>
        <p:spPr>
          <a:xfrm>
            <a:off x="5696068" y="208039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19" name="object 19"/>
          <p:cNvSpPr txBox="1"/>
          <p:nvPr/>
        </p:nvSpPr>
        <p:spPr>
          <a:xfrm>
            <a:off x="5678227" y="229517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20" name="object 20"/>
          <p:cNvSpPr txBox="1"/>
          <p:nvPr/>
        </p:nvSpPr>
        <p:spPr>
          <a:xfrm>
            <a:off x="5477522" y="212175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21" name="object 21"/>
          <p:cNvSpPr txBox="1"/>
          <p:nvPr/>
        </p:nvSpPr>
        <p:spPr>
          <a:xfrm>
            <a:off x="5958960" y="206867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a:latin typeface="Trebuchet MS"/>
              <a:cs typeface="Trebuchet MS"/>
            </a:endParaRPr>
          </a:p>
        </p:txBody>
      </p:sp>
      <p:sp>
        <p:nvSpPr>
          <p:cNvPr id="22" name="object 22"/>
          <p:cNvSpPr txBox="1"/>
          <p:nvPr/>
        </p:nvSpPr>
        <p:spPr>
          <a:xfrm>
            <a:off x="5867363" y="170802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23" name="object 23"/>
          <p:cNvSpPr txBox="1"/>
          <p:nvPr/>
        </p:nvSpPr>
        <p:spPr>
          <a:xfrm>
            <a:off x="5499938" y="149282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a:latin typeface="Trebuchet MS"/>
              <a:cs typeface="Trebuchet MS"/>
            </a:endParaRPr>
          </a:p>
        </p:txBody>
      </p:sp>
      <p:sp>
        <p:nvSpPr>
          <p:cNvPr id="24" name="object 24"/>
          <p:cNvSpPr txBox="1"/>
          <p:nvPr/>
        </p:nvSpPr>
        <p:spPr>
          <a:xfrm>
            <a:off x="5607517" y="171995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25" name="object 25"/>
          <p:cNvSpPr txBox="1"/>
          <p:nvPr/>
        </p:nvSpPr>
        <p:spPr>
          <a:xfrm>
            <a:off x="5392229" y="167543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26" name="object 26"/>
          <p:cNvSpPr txBox="1"/>
          <p:nvPr/>
        </p:nvSpPr>
        <p:spPr>
          <a:xfrm>
            <a:off x="5176314" y="166137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27" name="object 27"/>
          <p:cNvSpPr txBox="1"/>
          <p:nvPr/>
        </p:nvSpPr>
        <p:spPr>
          <a:xfrm>
            <a:off x="5013271" y="141494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28" name="object 28"/>
          <p:cNvSpPr txBox="1"/>
          <p:nvPr/>
        </p:nvSpPr>
        <p:spPr>
          <a:xfrm>
            <a:off x="4899797" y="164148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29" name="object 29"/>
          <p:cNvSpPr txBox="1"/>
          <p:nvPr/>
        </p:nvSpPr>
        <p:spPr>
          <a:xfrm>
            <a:off x="5745080" y="187777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34" name="object 34"/>
          <p:cNvSpPr txBox="1"/>
          <p:nvPr/>
        </p:nvSpPr>
        <p:spPr>
          <a:xfrm>
            <a:off x="4108614" y="2683062"/>
            <a:ext cx="926772" cy="271539"/>
          </a:xfrm>
          <a:prstGeom prst="rect">
            <a:avLst/>
          </a:prstGeom>
        </p:spPr>
        <p:txBody>
          <a:bodyPr vert="horz" wrap="square" lIns="0" tIns="11992" rIns="0" bIns="0" rtlCol="0">
            <a:spAutoFit/>
          </a:bodyPr>
          <a:lstStyle/>
          <a:p>
            <a:pPr marL="8565">
              <a:spcBef>
                <a:spcPts val="94"/>
              </a:spcBef>
            </a:pPr>
            <a:r>
              <a:rPr sz="1686" b="1" spc="-47" dirty="0">
                <a:solidFill>
                  <a:srgbClr val="0070C0"/>
                </a:solidFill>
                <a:latin typeface="Trebuchet MS"/>
                <a:cs typeface="Trebuchet MS"/>
              </a:rPr>
              <a:t>Inference</a:t>
            </a:r>
            <a:endParaRPr sz="1686" dirty="0">
              <a:solidFill>
                <a:srgbClr val="0070C0"/>
              </a:solidFill>
              <a:latin typeface="Trebuchet MS"/>
              <a:cs typeface="Trebuchet MS"/>
            </a:endParaRPr>
          </a:p>
        </p:txBody>
      </p:sp>
      <p:pic>
        <p:nvPicPr>
          <p:cNvPr id="35" name="object 35"/>
          <p:cNvPicPr/>
          <p:nvPr/>
        </p:nvPicPr>
        <p:blipFill>
          <a:blip r:embed="rId4" cstate="print"/>
          <a:stretch>
            <a:fillRect/>
          </a:stretch>
        </p:blipFill>
        <p:spPr>
          <a:xfrm>
            <a:off x="2703554" y="3111100"/>
            <a:ext cx="3741178" cy="1359068"/>
          </a:xfrm>
          <a:prstGeom prst="rect">
            <a:avLst/>
          </a:prstGeom>
        </p:spPr>
      </p:pic>
      <p:sp>
        <p:nvSpPr>
          <p:cNvPr id="36" name="object 36"/>
          <p:cNvSpPr txBox="1"/>
          <p:nvPr/>
        </p:nvSpPr>
        <p:spPr>
          <a:xfrm>
            <a:off x="2787179" y="3635573"/>
            <a:ext cx="1022704" cy="271539"/>
          </a:xfrm>
          <a:prstGeom prst="rect">
            <a:avLst/>
          </a:prstGeom>
        </p:spPr>
        <p:txBody>
          <a:bodyPr vert="horz" wrap="square" lIns="0" tIns="11992" rIns="0" bIns="0" rtlCol="0">
            <a:spAutoFit/>
          </a:bodyPr>
          <a:lstStyle/>
          <a:p>
            <a:pPr marL="8565">
              <a:spcBef>
                <a:spcPts val="94"/>
              </a:spcBef>
            </a:pPr>
            <a:r>
              <a:rPr sz="1686" spc="-47" dirty="0">
                <a:latin typeface="Trebuchet MS"/>
                <a:cs typeface="Trebuchet MS"/>
              </a:rPr>
              <a:t>Predictions</a:t>
            </a:r>
            <a:endParaRPr sz="1686">
              <a:latin typeface="Trebuchet MS"/>
              <a:cs typeface="Trebuchet MS"/>
            </a:endParaRPr>
          </a:p>
        </p:txBody>
      </p:sp>
      <p:sp>
        <p:nvSpPr>
          <p:cNvPr id="37" name="object 37"/>
          <p:cNvSpPr txBox="1"/>
          <p:nvPr/>
        </p:nvSpPr>
        <p:spPr>
          <a:xfrm>
            <a:off x="4221876" y="380242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38" name="object 38"/>
          <p:cNvSpPr txBox="1"/>
          <p:nvPr/>
        </p:nvSpPr>
        <p:spPr>
          <a:xfrm>
            <a:off x="4467850" y="373425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0</a:t>
            </a:r>
            <a:endParaRPr sz="540">
              <a:latin typeface="Trebuchet MS"/>
              <a:cs typeface="Trebuchet MS"/>
            </a:endParaRPr>
          </a:p>
        </p:txBody>
      </p:sp>
      <p:sp>
        <p:nvSpPr>
          <p:cNvPr id="39" name="object 39"/>
          <p:cNvSpPr txBox="1"/>
          <p:nvPr/>
        </p:nvSpPr>
        <p:spPr>
          <a:xfrm>
            <a:off x="4649293" y="361743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40" name="object 40"/>
          <p:cNvSpPr txBox="1"/>
          <p:nvPr/>
        </p:nvSpPr>
        <p:spPr>
          <a:xfrm>
            <a:off x="4900209" y="358799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41" name="object 41"/>
          <p:cNvSpPr txBox="1"/>
          <p:nvPr/>
        </p:nvSpPr>
        <p:spPr>
          <a:xfrm>
            <a:off x="4859155" y="4049531"/>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42" name="object 42"/>
          <p:cNvSpPr txBox="1"/>
          <p:nvPr/>
        </p:nvSpPr>
        <p:spPr>
          <a:xfrm>
            <a:off x="4668730" y="414895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a:latin typeface="Trebuchet MS"/>
              <a:cs typeface="Trebuchet MS"/>
            </a:endParaRPr>
          </a:p>
        </p:txBody>
      </p:sp>
      <p:sp>
        <p:nvSpPr>
          <p:cNvPr id="43" name="object 43"/>
          <p:cNvSpPr txBox="1"/>
          <p:nvPr/>
        </p:nvSpPr>
        <p:spPr>
          <a:xfrm>
            <a:off x="4239987" y="351744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44" name="object 44"/>
          <p:cNvSpPr txBox="1"/>
          <p:nvPr/>
        </p:nvSpPr>
        <p:spPr>
          <a:xfrm>
            <a:off x="4704622" y="338075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45" name="object 45"/>
          <p:cNvSpPr txBox="1"/>
          <p:nvPr/>
        </p:nvSpPr>
        <p:spPr>
          <a:xfrm>
            <a:off x="5054502" y="381898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46" name="object 46"/>
          <p:cNvSpPr txBox="1"/>
          <p:nvPr/>
        </p:nvSpPr>
        <p:spPr>
          <a:xfrm>
            <a:off x="5080450" y="404240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a:latin typeface="Trebuchet MS"/>
              <a:cs typeface="Trebuchet MS"/>
            </a:endParaRPr>
          </a:p>
        </p:txBody>
      </p:sp>
      <p:sp>
        <p:nvSpPr>
          <p:cNvPr id="47" name="object 47"/>
          <p:cNvSpPr txBox="1"/>
          <p:nvPr/>
        </p:nvSpPr>
        <p:spPr>
          <a:xfrm>
            <a:off x="5267540" y="427124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48" name="object 48"/>
          <p:cNvSpPr txBox="1"/>
          <p:nvPr/>
        </p:nvSpPr>
        <p:spPr>
          <a:xfrm>
            <a:off x="5487265" y="404403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49" name="object 49"/>
          <p:cNvSpPr txBox="1"/>
          <p:nvPr/>
        </p:nvSpPr>
        <p:spPr>
          <a:xfrm>
            <a:off x="5486525" y="382735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50" name="object 50"/>
          <p:cNvSpPr txBox="1"/>
          <p:nvPr/>
        </p:nvSpPr>
        <p:spPr>
          <a:xfrm>
            <a:off x="5910862" y="401145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51" name="object 51"/>
          <p:cNvSpPr txBox="1"/>
          <p:nvPr/>
        </p:nvSpPr>
        <p:spPr>
          <a:xfrm>
            <a:off x="5900265" y="423251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a:latin typeface="Trebuchet MS"/>
              <a:cs typeface="Trebuchet MS"/>
            </a:endParaRPr>
          </a:p>
        </p:txBody>
      </p:sp>
      <p:sp>
        <p:nvSpPr>
          <p:cNvPr id="52" name="object 52"/>
          <p:cNvSpPr txBox="1"/>
          <p:nvPr/>
        </p:nvSpPr>
        <p:spPr>
          <a:xfrm>
            <a:off x="5699560" y="405910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53" name="object 53"/>
          <p:cNvSpPr txBox="1"/>
          <p:nvPr/>
        </p:nvSpPr>
        <p:spPr>
          <a:xfrm>
            <a:off x="6180998" y="400601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a:latin typeface="Trebuchet MS"/>
              <a:cs typeface="Trebuchet MS"/>
            </a:endParaRPr>
          </a:p>
        </p:txBody>
      </p:sp>
      <p:sp>
        <p:nvSpPr>
          <p:cNvPr id="54" name="object 54"/>
          <p:cNvSpPr txBox="1"/>
          <p:nvPr/>
        </p:nvSpPr>
        <p:spPr>
          <a:xfrm>
            <a:off x="6089401" y="364537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55" name="object 55"/>
          <p:cNvSpPr txBox="1"/>
          <p:nvPr/>
        </p:nvSpPr>
        <p:spPr>
          <a:xfrm>
            <a:off x="5721976" y="343016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a:latin typeface="Trebuchet MS"/>
              <a:cs typeface="Trebuchet MS"/>
            </a:endParaRPr>
          </a:p>
        </p:txBody>
      </p:sp>
      <p:sp>
        <p:nvSpPr>
          <p:cNvPr id="56" name="object 56"/>
          <p:cNvSpPr txBox="1"/>
          <p:nvPr/>
        </p:nvSpPr>
        <p:spPr>
          <a:xfrm>
            <a:off x="5829555" y="365730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a:latin typeface="Trebuchet MS"/>
              <a:cs typeface="Trebuchet MS"/>
            </a:endParaRPr>
          </a:p>
        </p:txBody>
      </p:sp>
      <p:sp>
        <p:nvSpPr>
          <p:cNvPr id="57" name="object 57"/>
          <p:cNvSpPr txBox="1"/>
          <p:nvPr/>
        </p:nvSpPr>
        <p:spPr>
          <a:xfrm>
            <a:off x="5614267" y="361278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58" name="object 58"/>
          <p:cNvSpPr txBox="1"/>
          <p:nvPr/>
        </p:nvSpPr>
        <p:spPr>
          <a:xfrm>
            <a:off x="5398352" y="359871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a:latin typeface="Trebuchet MS"/>
              <a:cs typeface="Trebuchet MS"/>
            </a:endParaRPr>
          </a:p>
        </p:txBody>
      </p:sp>
      <p:sp>
        <p:nvSpPr>
          <p:cNvPr id="59" name="object 59"/>
          <p:cNvSpPr txBox="1"/>
          <p:nvPr/>
        </p:nvSpPr>
        <p:spPr>
          <a:xfrm>
            <a:off x="5235309" y="335228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a:latin typeface="Trebuchet MS"/>
              <a:cs typeface="Trebuchet MS"/>
            </a:endParaRPr>
          </a:p>
        </p:txBody>
      </p:sp>
      <p:sp>
        <p:nvSpPr>
          <p:cNvPr id="60" name="object 60"/>
          <p:cNvSpPr txBox="1"/>
          <p:nvPr/>
        </p:nvSpPr>
        <p:spPr>
          <a:xfrm>
            <a:off x="5121835" y="357883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a:latin typeface="Trebuchet MS"/>
              <a:cs typeface="Trebuchet MS"/>
            </a:endParaRPr>
          </a:p>
        </p:txBody>
      </p:sp>
      <p:sp>
        <p:nvSpPr>
          <p:cNvPr id="61" name="object 61"/>
          <p:cNvSpPr txBox="1"/>
          <p:nvPr/>
        </p:nvSpPr>
        <p:spPr>
          <a:xfrm>
            <a:off x="5967118" y="381511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a:latin typeface="Trebuchet MS"/>
              <a:cs typeface="Trebuchet MS"/>
            </a:endParaRPr>
          </a:p>
        </p:txBody>
      </p:sp>
      <p:sp>
        <p:nvSpPr>
          <p:cNvPr id="64" name="Title 1">
            <a:extLst>
              <a:ext uri="{FF2B5EF4-FFF2-40B4-BE49-F238E27FC236}">
                <a16:creationId xmlns:a16="http://schemas.microsoft.com/office/drawing/2014/main" id="{F7F47A46-9316-3ACC-536B-564316219BD5}"/>
              </a:ext>
            </a:extLst>
          </p:cNvPr>
          <p:cNvSpPr txBox="1">
            <a:spLocks/>
          </p:cNvSpPr>
          <p:nvPr/>
        </p:nvSpPr>
        <p:spPr>
          <a:xfrm>
            <a:off x="628650" y="30662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t>Paradigm</a:t>
            </a:r>
            <a:endParaRPr lang="en-US" dirty="0"/>
          </a:p>
          <a:p>
            <a:r>
              <a:rPr lang="en-US" sz="3000" b="1" dirty="0"/>
              <a:t>Inference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2097113" y="1347111"/>
            <a:ext cx="5129416" cy="1359068"/>
          </a:xfrm>
          <a:prstGeom prst="rect">
            <a:avLst/>
          </a:prstGeom>
        </p:spPr>
      </p:pic>
      <p:sp>
        <p:nvSpPr>
          <p:cNvPr id="4" name="object 4"/>
          <p:cNvSpPr txBox="1"/>
          <p:nvPr/>
        </p:nvSpPr>
        <p:spPr>
          <a:xfrm>
            <a:off x="2180738" y="1871584"/>
            <a:ext cx="2411149" cy="271539"/>
          </a:xfrm>
          <a:prstGeom prst="rect">
            <a:avLst/>
          </a:prstGeom>
        </p:spPr>
        <p:txBody>
          <a:bodyPr vert="horz" wrap="square" lIns="0" tIns="11992" rIns="0" bIns="0" rtlCol="0">
            <a:spAutoFit/>
          </a:bodyPr>
          <a:lstStyle/>
          <a:p>
            <a:pPr marL="8565">
              <a:spcBef>
                <a:spcPts val="94"/>
              </a:spcBef>
            </a:pPr>
            <a:r>
              <a:rPr sz="1686" dirty="0">
                <a:latin typeface="Trebuchet MS"/>
                <a:cs typeface="Trebuchet MS"/>
              </a:rPr>
              <a:t>Model</a:t>
            </a:r>
            <a:r>
              <a:rPr sz="1686" spc="-17" dirty="0">
                <a:latin typeface="Trebuchet MS"/>
                <a:cs typeface="Trebuchet MS"/>
              </a:rPr>
              <a:t> </a:t>
            </a:r>
            <a:r>
              <a:rPr sz="1686" spc="-37" dirty="0">
                <a:latin typeface="Trebuchet MS"/>
                <a:cs typeface="Trebuchet MS"/>
              </a:rPr>
              <a:t>without</a:t>
            </a:r>
            <a:r>
              <a:rPr sz="1686" spc="-17" dirty="0">
                <a:latin typeface="Trebuchet MS"/>
                <a:cs typeface="Trebuchet MS"/>
              </a:rPr>
              <a:t> </a:t>
            </a:r>
            <a:r>
              <a:rPr sz="1686" spc="-77" dirty="0">
                <a:latin typeface="Trebuchet MS"/>
                <a:cs typeface="Trebuchet MS"/>
              </a:rPr>
              <a:t>parameters</a:t>
            </a:r>
            <a:endParaRPr sz="1686" dirty="0">
              <a:latin typeface="Trebuchet MS"/>
              <a:cs typeface="Trebuchet MS"/>
            </a:endParaRPr>
          </a:p>
        </p:txBody>
      </p:sp>
      <p:sp>
        <p:nvSpPr>
          <p:cNvPr id="5" name="object 5"/>
          <p:cNvSpPr txBox="1"/>
          <p:nvPr/>
        </p:nvSpPr>
        <p:spPr>
          <a:xfrm>
            <a:off x="5010915" y="2044714"/>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6" name="object 6"/>
          <p:cNvSpPr txBox="1"/>
          <p:nvPr/>
        </p:nvSpPr>
        <p:spPr>
          <a:xfrm>
            <a:off x="5249830" y="1960674"/>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7" name="object 7"/>
          <p:cNvSpPr txBox="1"/>
          <p:nvPr/>
        </p:nvSpPr>
        <p:spPr>
          <a:xfrm>
            <a:off x="5437673" y="1860420"/>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8" name="object 8"/>
          <p:cNvSpPr txBox="1"/>
          <p:nvPr/>
        </p:nvSpPr>
        <p:spPr>
          <a:xfrm>
            <a:off x="5682006" y="1824007"/>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9" name="object 9"/>
          <p:cNvSpPr txBox="1"/>
          <p:nvPr/>
        </p:nvSpPr>
        <p:spPr>
          <a:xfrm>
            <a:off x="5640951" y="2285542"/>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0" name="object 10"/>
          <p:cNvSpPr txBox="1"/>
          <p:nvPr/>
        </p:nvSpPr>
        <p:spPr>
          <a:xfrm>
            <a:off x="5450526" y="2384967"/>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1" name="object 11"/>
          <p:cNvSpPr txBox="1"/>
          <p:nvPr/>
        </p:nvSpPr>
        <p:spPr>
          <a:xfrm>
            <a:off x="5021784" y="1753455"/>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2" name="object 12"/>
          <p:cNvSpPr txBox="1"/>
          <p:nvPr/>
        </p:nvSpPr>
        <p:spPr>
          <a:xfrm>
            <a:off x="5486420" y="1616761"/>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3" name="object 13"/>
          <p:cNvSpPr txBox="1"/>
          <p:nvPr/>
        </p:nvSpPr>
        <p:spPr>
          <a:xfrm>
            <a:off x="5845879" y="2054271"/>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4" name="object 14"/>
          <p:cNvSpPr txBox="1"/>
          <p:nvPr/>
        </p:nvSpPr>
        <p:spPr>
          <a:xfrm>
            <a:off x="5862246" y="2278418"/>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5" name="object 15"/>
          <p:cNvSpPr txBox="1"/>
          <p:nvPr/>
        </p:nvSpPr>
        <p:spPr>
          <a:xfrm>
            <a:off x="6049336" y="2507258"/>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6" name="object 16"/>
          <p:cNvSpPr txBox="1"/>
          <p:nvPr/>
        </p:nvSpPr>
        <p:spPr>
          <a:xfrm>
            <a:off x="6269061" y="2280044"/>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7" name="object 17"/>
          <p:cNvSpPr txBox="1"/>
          <p:nvPr/>
        </p:nvSpPr>
        <p:spPr>
          <a:xfrm>
            <a:off x="6277889" y="2064625"/>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8" name="object 18"/>
          <p:cNvSpPr txBox="1"/>
          <p:nvPr/>
        </p:nvSpPr>
        <p:spPr>
          <a:xfrm>
            <a:off x="6699903" y="2253748"/>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19" name="object 19"/>
          <p:cNvSpPr txBox="1"/>
          <p:nvPr/>
        </p:nvSpPr>
        <p:spPr>
          <a:xfrm>
            <a:off x="6682062" y="2468527"/>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0" name="object 20"/>
          <p:cNvSpPr txBox="1"/>
          <p:nvPr/>
        </p:nvSpPr>
        <p:spPr>
          <a:xfrm>
            <a:off x="6481358" y="2295113"/>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1" name="object 21"/>
          <p:cNvSpPr txBox="1"/>
          <p:nvPr/>
        </p:nvSpPr>
        <p:spPr>
          <a:xfrm>
            <a:off x="6962794" y="2242028"/>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2" name="object 22"/>
          <p:cNvSpPr txBox="1"/>
          <p:nvPr/>
        </p:nvSpPr>
        <p:spPr>
          <a:xfrm>
            <a:off x="6871196" y="1881383"/>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3" name="object 23"/>
          <p:cNvSpPr txBox="1"/>
          <p:nvPr/>
        </p:nvSpPr>
        <p:spPr>
          <a:xfrm>
            <a:off x="6503773" y="1666178"/>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4" name="object 24"/>
          <p:cNvSpPr txBox="1"/>
          <p:nvPr/>
        </p:nvSpPr>
        <p:spPr>
          <a:xfrm>
            <a:off x="6611350" y="1893313"/>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5" name="object 25"/>
          <p:cNvSpPr txBox="1"/>
          <p:nvPr/>
        </p:nvSpPr>
        <p:spPr>
          <a:xfrm>
            <a:off x="6396064" y="1848792"/>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6" name="object 26"/>
          <p:cNvSpPr txBox="1"/>
          <p:nvPr/>
        </p:nvSpPr>
        <p:spPr>
          <a:xfrm>
            <a:off x="6180148" y="1834725"/>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7" name="object 27"/>
          <p:cNvSpPr txBox="1"/>
          <p:nvPr/>
        </p:nvSpPr>
        <p:spPr>
          <a:xfrm>
            <a:off x="6017106" y="1588296"/>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8" name="object 28"/>
          <p:cNvSpPr txBox="1"/>
          <p:nvPr/>
        </p:nvSpPr>
        <p:spPr>
          <a:xfrm>
            <a:off x="5903632" y="1814844"/>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29" name="object 29"/>
          <p:cNvSpPr txBox="1"/>
          <p:nvPr/>
        </p:nvSpPr>
        <p:spPr>
          <a:xfrm>
            <a:off x="6748915" y="2051129"/>
            <a:ext cx="50536" cy="93911"/>
          </a:xfrm>
          <a:prstGeom prst="rect">
            <a:avLst/>
          </a:prstGeom>
        </p:spPr>
        <p:txBody>
          <a:bodyPr vert="horz" wrap="square" lIns="0" tIns="10707" rIns="0" bIns="0" rtlCol="0">
            <a:spAutoFit/>
          </a:bodyPr>
          <a:lstStyle/>
          <a:p>
            <a:pPr marL="8565">
              <a:spcBef>
                <a:spcPts val="84"/>
              </a:spcBef>
            </a:pPr>
            <a:r>
              <a:rPr sz="540" spc="64" dirty="0">
                <a:solidFill>
                  <a:srgbClr val="FF0000"/>
                </a:solidFill>
                <a:latin typeface="Trebuchet MS"/>
                <a:cs typeface="Trebuchet MS"/>
              </a:rPr>
              <a:t>?</a:t>
            </a:r>
            <a:endParaRPr sz="540" dirty="0">
              <a:latin typeface="Trebuchet MS"/>
              <a:cs typeface="Trebuchet MS"/>
            </a:endParaRPr>
          </a:p>
        </p:txBody>
      </p:sp>
      <p:sp>
        <p:nvSpPr>
          <p:cNvPr id="34" name="object 34"/>
          <p:cNvSpPr txBox="1"/>
          <p:nvPr/>
        </p:nvSpPr>
        <p:spPr>
          <a:xfrm>
            <a:off x="4968140" y="2810563"/>
            <a:ext cx="862104" cy="271539"/>
          </a:xfrm>
          <a:prstGeom prst="rect">
            <a:avLst/>
          </a:prstGeom>
        </p:spPr>
        <p:txBody>
          <a:bodyPr vert="horz" wrap="square" lIns="0" tIns="11992" rIns="0" bIns="0" rtlCol="0">
            <a:spAutoFit/>
          </a:bodyPr>
          <a:lstStyle/>
          <a:p>
            <a:pPr algn="ctr">
              <a:lnSpc>
                <a:spcPct val="100000"/>
              </a:lnSpc>
            </a:pPr>
            <a:r>
              <a:rPr sz="1686" b="1" spc="-17" dirty="0">
                <a:solidFill>
                  <a:srgbClr val="0070C0"/>
                </a:solidFill>
                <a:latin typeface="Trebuchet MS"/>
                <a:cs typeface="Trebuchet MS"/>
              </a:rPr>
              <a:t>Learning</a:t>
            </a:r>
            <a:endParaRPr sz="1686" dirty="0">
              <a:solidFill>
                <a:srgbClr val="0070C0"/>
              </a:solidFill>
              <a:latin typeface="Trebuchet MS"/>
              <a:cs typeface="Trebuchet MS"/>
            </a:endParaRPr>
          </a:p>
        </p:txBody>
      </p:sp>
      <p:pic>
        <p:nvPicPr>
          <p:cNvPr id="35" name="object 35"/>
          <p:cNvPicPr/>
          <p:nvPr/>
        </p:nvPicPr>
        <p:blipFill>
          <a:blip r:embed="rId4" cstate="print"/>
          <a:stretch>
            <a:fillRect/>
          </a:stretch>
        </p:blipFill>
        <p:spPr>
          <a:xfrm>
            <a:off x="2183552" y="3237212"/>
            <a:ext cx="4829778" cy="1359068"/>
          </a:xfrm>
          <a:prstGeom prst="rect">
            <a:avLst/>
          </a:prstGeom>
        </p:spPr>
      </p:pic>
      <p:sp>
        <p:nvSpPr>
          <p:cNvPr id="36" name="object 36"/>
          <p:cNvSpPr txBox="1"/>
          <p:nvPr/>
        </p:nvSpPr>
        <p:spPr>
          <a:xfrm>
            <a:off x="2267176" y="3761685"/>
            <a:ext cx="2111790" cy="271539"/>
          </a:xfrm>
          <a:prstGeom prst="rect">
            <a:avLst/>
          </a:prstGeom>
        </p:spPr>
        <p:txBody>
          <a:bodyPr vert="horz" wrap="square" lIns="0" tIns="11992" rIns="0" bIns="0" rtlCol="0">
            <a:spAutoFit/>
          </a:bodyPr>
          <a:lstStyle/>
          <a:p>
            <a:pPr marL="8565">
              <a:spcBef>
                <a:spcPts val="94"/>
              </a:spcBef>
            </a:pPr>
            <a:r>
              <a:rPr sz="1686" dirty="0">
                <a:latin typeface="Trebuchet MS"/>
                <a:cs typeface="Trebuchet MS"/>
              </a:rPr>
              <a:t>Model</a:t>
            </a:r>
            <a:r>
              <a:rPr sz="1686" spc="-17" dirty="0">
                <a:latin typeface="Trebuchet MS"/>
                <a:cs typeface="Trebuchet MS"/>
              </a:rPr>
              <a:t> </a:t>
            </a:r>
            <a:r>
              <a:rPr sz="1686" spc="-30" dirty="0">
                <a:latin typeface="Trebuchet MS"/>
                <a:cs typeface="Trebuchet MS"/>
              </a:rPr>
              <a:t>with</a:t>
            </a:r>
            <a:r>
              <a:rPr sz="1686" spc="-13" dirty="0">
                <a:latin typeface="Trebuchet MS"/>
                <a:cs typeface="Trebuchet MS"/>
              </a:rPr>
              <a:t> </a:t>
            </a:r>
            <a:r>
              <a:rPr sz="1686" spc="-77" dirty="0">
                <a:latin typeface="Trebuchet MS"/>
                <a:cs typeface="Trebuchet MS"/>
              </a:rPr>
              <a:t>parameters</a:t>
            </a:r>
            <a:endParaRPr sz="1686" dirty="0">
              <a:latin typeface="Trebuchet MS"/>
              <a:cs typeface="Trebuchet MS"/>
            </a:endParaRPr>
          </a:p>
        </p:txBody>
      </p:sp>
      <p:sp>
        <p:nvSpPr>
          <p:cNvPr id="37" name="object 37"/>
          <p:cNvSpPr txBox="1"/>
          <p:nvPr/>
        </p:nvSpPr>
        <p:spPr>
          <a:xfrm>
            <a:off x="4797715" y="393481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38" name="object 38"/>
          <p:cNvSpPr txBox="1"/>
          <p:nvPr/>
        </p:nvSpPr>
        <p:spPr>
          <a:xfrm>
            <a:off x="5036630" y="385077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0</a:t>
            </a:r>
            <a:endParaRPr sz="540" dirty="0">
              <a:latin typeface="Trebuchet MS"/>
              <a:cs typeface="Trebuchet MS"/>
            </a:endParaRPr>
          </a:p>
        </p:txBody>
      </p:sp>
      <p:sp>
        <p:nvSpPr>
          <p:cNvPr id="39" name="object 39"/>
          <p:cNvSpPr txBox="1"/>
          <p:nvPr/>
        </p:nvSpPr>
        <p:spPr>
          <a:xfrm>
            <a:off x="5224473" y="375052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40" name="object 40"/>
          <p:cNvSpPr txBox="1"/>
          <p:nvPr/>
        </p:nvSpPr>
        <p:spPr>
          <a:xfrm>
            <a:off x="5468806" y="371410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41" name="object 41"/>
          <p:cNvSpPr txBox="1"/>
          <p:nvPr/>
        </p:nvSpPr>
        <p:spPr>
          <a:xfrm>
            <a:off x="5427753" y="417564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42" name="object 42"/>
          <p:cNvSpPr txBox="1"/>
          <p:nvPr/>
        </p:nvSpPr>
        <p:spPr>
          <a:xfrm>
            <a:off x="5237326" y="427506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dirty="0">
              <a:latin typeface="Trebuchet MS"/>
              <a:cs typeface="Trebuchet MS"/>
            </a:endParaRPr>
          </a:p>
        </p:txBody>
      </p:sp>
      <p:sp>
        <p:nvSpPr>
          <p:cNvPr id="43" name="object 43"/>
          <p:cNvSpPr txBox="1"/>
          <p:nvPr/>
        </p:nvSpPr>
        <p:spPr>
          <a:xfrm>
            <a:off x="4808585" y="364355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44" name="object 44"/>
          <p:cNvSpPr txBox="1"/>
          <p:nvPr/>
        </p:nvSpPr>
        <p:spPr>
          <a:xfrm>
            <a:off x="5273220" y="350686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45" name="object 45"/>
          <p:cNvSpPr txBox="1"/>
          <p:nvPr/>
        </p:nvSpPr>
        <p:spPr>
          <a:xfrm>
            <a:off x="5632679" y="3944372"/>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46" name="object 46"/>
          <p:cNvSpPr txBox="1"/>
          <p:nvPr/>
        </p:nvSpPr>
        <p:spPr>
          <a:xfrm>
            <a:off x="5649047" y="416851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dirty="0">
              <a:latin typeface="Trebuchet MS"/>
              <a:cs typeface="Trebuchet MS"/>
            </a:endParaRPr>
          </a:p>
        </p:txBody>
      </p:sp>
      <p:sp>
        <p:nvSpPr>
          <p:cNvPr id="47" name="object 47"/>
          <p:cNvSpPr txBox="1"/>
          <p:nvPr/>
        </p:nvSpPr>
        <p:spPr>
          <a:xfrm>
            <a:off x="5836137" y="439735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48" name="object 48"/>
          <p:cNvSpPr txBox="1"/>
          <p:nvPr/>
        </p:nvSpPr>
        <p:spPr>
          <a:xfrm>
            <a:off x="6055862" y="417014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49" name="object 49"/>
          <p:cNvSpPr txBox="1"/>
          <p:nvPr/>
        </p:nvSpPr>
        <p:spPr>
          <a:xfrm>
            <a:off x="6064689" y="395472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50" name="object 50"/>
          <p:cNvSpPr txBox="1"/>
          <p:nvPr/>
        </p:nvSpPr>
        <p:spPr>
          <a:xfrm>
            <a:off x="6486703" y="414384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51" name="object 51"/>
          <p:cNvSpPr txBox="1"/>
          <p:nvPr/>
        </p:nvSpPr>
        <p:spPr>
          <a:xfrm>
            <a:off x="6468862" y="435862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8</a:t>
            </a:r>
            <a:endParaRPr sz="540" dirty="0">
              <a:latin typeface="Trebuchet MS"/>
              <a:cs typeface="Trebuchet MS"/>
            </a:endParaRPr>
          </a:p>
        </p:txBody>
      </p:sp>
      <p:sp>
        <p:nvSpPr>
          <p:cNvPr id="52" name="object 52"/>
          <p:cNvSpPr txBox="1"/>
          <p:nvPr/>
        </p:nvSpPr>
        <p:spPr>
          <a:xfrm>
            <a:off x="6268158" y="418521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53" name="object 53"/>
          <p:cNvSpPr txBox="1"/>
          <p:nvPr/>
        </p:nvSpPr>
        <p:spPr>
          <a:xfrm>
            <a:off x="6749595" y="4132129"/>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2</a:t>
            </a:r>
            <a:endParaRPr sz="540" dirty="0">
              <a:latin typeface="Trebuchet MS"/>
              <a:cs typeface="Trebuchet MS"/>
            </a:endParaRPr>
          </a:p>
        </p:txBody>
      </p:sp>
      <p:sp>
        <p:nvSpPr>
          <p:cNvPr id="54" name="object 54"/>
          <p:cNvSpPr txBox="1"/>
          <p:nvPr/>
        </p:nvSpPr>
        <p:spPr>
          <a:xfrm>
            <a:off x="6657998" y="377148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55" name="object 55"/>
          <p:cNvSpPr txBox="1"/>
          <p:nvPr/>
        </p:nvSpPr>
        <p:spPr>
          <a:xfrm>
            <a:off x="6290574" y="3556278"/>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4</a:t>
            </a:r>
            <a:endParaRPr sz="540" dirty="0">
              <a:latin typeface="Trebuchet MS"/>
              <a:cs typeface="Trebuchet MS"/>
            </a:endParaRPr>
          </a:p>
        </p:txBody>
      </p:sp>
      <p:sp>
        <p:nvSpPr>
          <p:cNvPr id="56" name="object 56"/>
          <p:cNvSpPr txBox="1"/>
          <p:nvPr/>
        </p:nvSpPr>
        <p:spPr>
          <a:xfrm>
            <a:off x="6398151" y="3783414"/>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6</a:t>
            </a:r>
            <a:endParaRPr sz="540" dirty="0">
              <a:latin typeface="Trebuchet MS"/>
              <a:cs typeface="Trebuchet MS"/>
            </a:endParaRPr>
          </a:p>
        </p:txBody>
      </p:sp>
      <p:sp>
        <p:nvSpPr>
          <p:cNvPr id="57" name="object 57"/>
          <p:cNvSpPr txBox="1"/>
          <p:nvPr/>
        </p:nvSpPr>
        <p:spPr>
          <a:xfrm>
            <a:off x="6182864" y="3738893"/>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58" name="object 58"/>
          <p:cNvSpPr txBox="1"/>
          <p:nvPr/>
        </p:nvSpPr>
        <p:spPr>
          <a:xfrm>
            <a:off x="5966949" y="3724826"/>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3</a:t>
            </a:r>
            <a:endParaRPr sz="540" dirty="0">
              <a:latin typeface="Trebuchet MS"/>
              <a:cs typeface="Trebuchet MS"/>
            </a:endParaRPr>
          </a:p>
        </p:txBody>
      </p:sp>
      <p:sp>
        <p:nvSpPr>
          <p:cNvPr id="59" name="object 59"/>
          <p:cNvSpPr txBox="1"/>
          <p:nvPr/>
        </p:nvSpPr>
        <p:spPr>
          <a:xfrm>
            <a:off x="5803906" y="3478397"/>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7</a:t>
            </a:r>
            <a:endParaRPr sz="540" dirty="0">
              <a:latin typeface="Trebuchet MS"/>
              <a:cs typeface="Trebuchet MS"/>
            </a:endParaRPr>
          </a:p>
        </p:txBody>
      </p:sp>
      <p:sp>
        <p:nvSpPr>
          <p:cNvPr id="60" name="object 60"/>
          <p:cNvSpPr txBox="1"/>
          <p:nvPr/>
        </p:nvSpPr>
        <p:spPr>
          <a:xfrm>
            <a:off x="5690432" y="3704945"/>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5</a:t>
            </a:r>
            <a:endParaRPr sz="540" dirty="0">
              <a:latin typeface="Trebuchet MS"/>
              <a:cs typeface="Trebuchet MS"/>
            </a:endParaRPr>
          </a:p>
        </p:txBody>
      </p:sp>
      <p:sp>
        <p:nvSpPr>
          <p:cNvPr id="61" name="object 61"/>
          <p:cNvSpPr txBox="1"/>
          <p:nvPr/>
        </p:nvSpPr>
        <p:spPr>
          <a:xfrm>
            <a:off x="6535715" y="3941230"/>
            <a:ext cx="52677" cy="93911"/>
          </a:xfrm>
          <a:prstGeom prst="rect">
            <a:avLst/>
          </a:prstGeom>
        </p:spPr>
        <p:txBody>
          <a:bodyPr vert="horz" wrap="square" lIns="0" tIns="10707" rIns="0" bIns="0" rtlCol="0">
            <a:spAutoFit/>
          </a:bodyPr>
          <a:lstStyle/>
          <a:p>
            <a:pPr marL="8565">
              <a:spcBef>
                <a:spcPts val="84"/>
              </a:spcBef>
            </a:pPr>
            <a:r>
              <a:rPr sz="540" spc="-7" dirty="0">
                <a:latin typeface="Trebuchet MS"/>
                <a:cs typeface="Trebuchet MS"/>
              </a:rPr>
              <a:t>1</a:t>
            </a:r>
            <a:endParaRPr sz="540" dirty="0">
              <a:latin typeface="Trebuchet MS"/>
              <a:cs typeface="Trebuchet MS"/>
            </a:endParaRPr>
          </a:p>
        </p:txBody>
      </p:sp>
      <p:sp>
        <p:nvSpPr>
          <p:cNvPr id="64" name="Title 1">
            <a:extLst>
              <a:ext uri="{FF2B5EF4-FFF2-40B4-BE49-F238E27FC236}">
                <a16:creationId xmlns:a16="http://schemas.microsoft.com/office/drawing/2014/main" id="{D67A49EB-DE2D-C944-D4B6-3B2D6F3A11EF}"/>
              </a:ext>
            </a:extLst>
          </p:cNvPr>
          <p:cNvSpPr txBox="1">
            <a:spLocks/>
          </p:cNvSpPr>
          <p:nvPr/>
        </p:nvSpPr>
        <p:spPr>
          <a:xfrm>
            <a:off x="628650" y="295864"/>
            <a:ext cx="7886700" cy="89494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t>Paradigm</a:t>
            </a:r>
            <a:endParaRPr lang="en-US" dirty="0"/>
          </a:p>
          <a:p>
            <a:r>
              <a:rPr lang="en-US" sz="3000" b="1" dirty="0"/>
              <a:t>Learning </a:t>
            </a:r>
          </a:p>
        </p:txBody>
      </p:sp>
      <p:sp>
        <p:nvSpPr>
          <p:cNvPr id="2" name="object 34">
            <a:extLst>
              <a:ext uri="{FF2B5EF4-FFF2-40B4-BE49-F238E27FC236}">
                <a16:creationId xmlns:a16="http://schemas.microsoft.com/office/drawing/2014/main" id="{6960DBFC-88B8-50E0-DCB0-31E22E771312}"/>
              </a:ext>
            </a:extLst>
          </p:cNvPr>
          <p:cNvSpPr txBox="1"/>
          <p:nvPr/>
        </p:nvSpPr>
        <p:spPr>
          <a:xfrm>
            <a:off x="7554958" y="1955899"/>
            <a:ext cx="862104" cy="271539"/>
          </a:xfrm>
          <a:prstGeom prst="rect">
            <a:avLst/>
          </a:prstGeom>
        </p:spPr>
        <p:txBody>
          <a:bodyPr vert="horz" wrap="square" lIns="0" tIns="11992" rIns="0" bIns="0" rtlCol="0">
            <a:spAutoFit/>
          </a:bodyPr>
          <a:lstStyle/>
          <a:p>
            <a:pPr algn="ctr">
              <a:lnSpc>
                <a:spcPct val="100000"/>
              </a:lnSpc>
            </a:pPr>
            <a:r>
              <a:rPr lang="en-US" sz="1686" b="1" spc="-17" dirty="0">
                <a:solidFill>
                  <a:srgbClr val="0070C0"/>
                </a:solidFill>
                <a:latin typeface="Trebuchet MS"/>
                <a:cs typeface="Trebuchet MS"/>
              </a:rPr>
              <a:t>+ Data</a:t>
            </a:r>
            <a:endParaRPr sz="1686" dirty="0">
              <a:solidFill>
                <a:srgbClr val="0070C0"/>
              </a:solidFill>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normAutofit/>
          </a:bodyPr>
          <a:lstStyle/>
          <a:p>
            <a:r>
              <a:rPr lang="en-US" sz="3000" b="1" dirty="0"/>
              <a:t>Course Plan</a:t>
            </a:r>
          </a:p>
        </p:txBody>
      </p:sp>
      <p:graphicFrame>
        <p:nvGraphicFramePr>
          <p:cNvPr id="4" name="Content Placeholder 3">
            <a:extLst>
              <a:ext uri="{FF2B5EF4-FFF2-40B4-BE49-F238E27FC236}">
                <a16:creationId xmlns:a16="http://schemas.microsoft.com/office/drawing/2014/main" id="{5F560359-7CA0-A49E-491C-2DB0E12FE757}"/>
              </a:ext>
            </a:extLst>
          </p:cNvPr>
          <p:cNvGraphicFramePr>
            <a:graphicFrameLocks noGrp="1"/>
          </p:cNvGraphicFramePr>
          <p:nvPr>
            <p:ph idx="1"/>
            <p:extLst>
              <p:ext uri="{D42A27DB-BD31-4B8C-83A1-F6EECF244321}">
                <p14:modId xmlns:p14="http://schemas.microsoft.com/office/powerpoint/2010/main" val="1230596106"/>
              </p:ext>
            </p:extLst>
          </p:nvPr>
        </p:nvGraphicFramePr>
        <p:xfrm>
          <a:off x="628650" y="2140298"/>
          <a:ext cx="7886700" cy="139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6841864" y="3526970"/>
            <a:ext cx="1558558"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147319" cy="369332"/>
          </a:xfrm>
          <a:prstGeom prst="rect">
            <a:avLst/>
          </a:prstGeom>
          <a:noFill/>
        </p:spPr>
        <p:txBody>
          <a:bodyPr wrap="none" rtlCol="0">
            <a:spAutoFit/>
          </a:bodyPr>
          <a:lstStyle/>
          <a:p>
            <a:r>
              <a:rPr lang="en-US" b="1" dirty="0"/>
              <a:t>Artificial Intelligence</a:t>
            </a:r>
          </a:p>
        </p:txBody>
      </p:sp>
    </p:spTree>
    <p:extLst>
      <p:ext uri="{BB962C8B-B14F-4D97-AF65-F5344CB8AC3E}">
        <p14:creationId xmlns:p14="http://schemas.microsoft.com/office/powerpoint/2010/main" val="2288273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9A35BCE-BD3D-E7F7-66E8-8952C37646BC}"/>
              </a:ext>
            </a:extLst>
          </p:cNvPr>
          <p:cNvSpPr>
            <a:spLocks noGrp="1"/>
          </p:cNvSpPr>
          <p:nvPr>
            <p:ph type="title"/>
          </p:nvPr>
        </p:nvSpPr>
        <p:spPr>
          <a:xfrm>
            <a:off x="628650" y="375047"/>
            <a:ext cx="7886700" cy="994172"/>
          </a:xfrm>
        </p:spPr>
        <p:txBody>
          <a:bodyPr>
            <a:normAutofit/>
          </a:bodyPr>
          <a:lstStyle/>
          <a:p>
            <a:r>
              <a:rPr lang="en-US" sz="3000" b="1" dirty="0"/>
              <a:t>Machine Learning</a:t>
            </a:r>
          </a:p>
        </p:txBody>
      </p:sp>
      <p:sp>
        <p:nvSpPr>
          <p:cNvPr id="13" name="Content Placeholder 2">
            <a:extLst>
              <a:ext uri="{FF2B5EF4-FFF2-40B4-BE49-F238E27FC236}">
                <a16:creationId xmlns:a16="http://schemas.microsoft.com/office/drawing/2014/main" id="{1515C728-2027-55F7-9BF1-395325824A49}"/>
              </a:ext>
            </a:extLst>
          </p:cNvPr>
          <p:cNvSpPr>
            <a:spLocks noGrp="1"/>
          </p:cNvSpPr>
          <p:nvPr>
            <p:ph idx="1"/>
          </p:nvPr>
        </p:nvSpPr>
        <p:spPr>
          <a:xfrm>
            <a:off x="628650" y="1369219"/>
            <a:ext cx="7886700" cy="1202531"/>
          </a:xfrm>
        </p:spPr>
        <p:txBody>
          <a:bodyPr>
            <a:normAutofit/>
          </a:bodyPr>
          <a:lstStyle/>
          <a:p>
            <a:pPr marL="294894" indent="-285750" algn="l" rtl="0" eaLnBrk="1" latinLnBrk="0" hangingPunct="1">
              <a:lnSpc>
                <a:spcPct val="100000"/>
              </a:lnSpc>
              <a:spcBef>
                <a:spcPts val="94"/>
              </a:spcBef>
              <a:spcAft>
                <a:spcPts val="0"/>
              </a:spcAft>
              <a:buClrTx/>
              <a:buSzPts val="1690"/>
              <a:tabLst>
                <a:tab pos="225298" algn="l"/>
              </a:tabLst>
            </a:pPr>
            <a:r>
              <a:rPr lang="en-US" sz="1800" dirty="0"/>
              <a:t>The main driver of recent successes in AI</a:t>
            </a:r>
          </a:p>
          <a:p>
            <a:pPr marL="294894" indent="-285750">
              <a:lnSpc>
                <a:spcPct val="100000"/>
              </a:lnSpc>
              <a:spcBef>
                <a:spcPts val="94"/>
              </a:spcBef>
              <a:buSzPts val="1690"/>
              <a:tabLst>
                <a:tab pos="225298" algn="l"/>
              </a:tabLst>
            </a:pPr>
            <a:r>
              <a:rPr lang="en-US" sz="1800" dirty="0"/>
              <a:t>Move from ”code” to ”data” to manage the information complexity</a:t>
            </a:r>
          </a:p>
          <a:p>
            <a:pPr marL="294894" indent="-285750">
              <a:lnSpc>
                <a:spcPct val="100000"/>
              </a:lnSpc>
              <a:spcBef>
                <a:spcPts val="94"/>
              </a:spcBef>
              <a:buSzPts val="1690"/>
              <a:tabLst>
                <a:tab pos="225298" algn="l"/>
              </a:tabLst>
            </a:pPr>
            <a:r>
              <a:rPr lang="en-US" sz="1800" dirty="0"/>
              <a:t>Requires a leap of faith:	generalization</a:t>
            </a:r>
          </a:p>
        </p:txBody>
      </p:sp>
      <p:graphicFrame>
        <p:nvGraphicFramePr>
          <p:cNvPr id="14" name="Diagram 13">
            <a:extLst>
              <a:ext uri="{FF2B5EF4-FFF2-40B4-BE49-F238E27FC236}">
                <a16:creationId xmlns:a16="http://schemas.microsoft.com/office/drawing/2014/main" id="{F90AF3FB-6196-72BC-EB54-19D9DCFB45AD}"/>
              </a:ext>
            </a:extLst>
          </p:cNvPr>
          <p:cNvGraphicFramePr/>
          <p:nvPr>
            <p:extLst>
              <p:ext uri="{D42A27DB-BD31-4B8C-83A1-F6EECF244321}">
                <p14:modId xmlns:p14="http://schemas.microsoft.com/office/powerpoint/2010/main" val="1822001255"/>
              </p:ext>
            </p:extLst>
          </p:nvPr>
        </p:nvGraphicFramePr>
        <p:xfrm>
          <a:off x="3242807" y="2571750"/>
          <a:ext cx="2658386" cy="1295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normAutofit/>
          </a:bodyPr>
          <a:lstStyle/>
          <a:p>
            <a:r>
              <a:rPr lang="en-US" sz="3000" b="1" dirty="0"/>
              <a:t>Course Plan</a:t>
            </a:r>
          </a:p>
        </p:txBody>
      </p:sp>
      <p:graphicFrame>
        <p:nvGraphicFramePr>
          <p:cNvPr id="4" name="Content Placeholder 3">
            <a:extLst>
              <a:ext uri="{FF2B5EF4-FFF2-40B4-BE49-F238E27FC236}">
                <a16:creationId xmlns:a16="http://schemas.microsoft.com/office/drawing/2014/main" id="{5F560359-7CA0-A49E-491C-2DB0E12FE757}"/>
              </a:ext>
            </a:extLst>
          </p:cNvPr>
          <p:cNvGraphicFramePr>
            <a:graphicFrameLocks noGrp="1"/>
          </p:cNvGraphicFramePr>
          <p:nvPr>
            <p:ph idx="1"/>
            <p:extLst>
              <p:ext uri="{D42A27DB-BD31-4B8C-83A1-F6EECF244321}">
                <p14:modId xmlns:p14="http://schemas.microsoft.com/office/powerpoint/2010/main" val="1032403543"/>
              </p:ext>
            </p:extLst>
          </p:nvPr>
        </p:nvGraphicFramePr>
        <p:xfrm>
          <a:off x="628650" y="2140298"/>
          <a:ext cx="7886700" cy="139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7019402" y="3526970"/>
            <a:ext cx="1381020"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147319" cy="369332"/>
          </a:xfrm>
          <a:prstGeom prst="rect">
            <a:avLst/>
          </a:prstGeom>
          <a:noFill/>
        </p:spPr>
        <p:txBody>
          <a:bodyPr wrap="none" rtlCol="0">
            <a:spAutoFit/>
          </a:bodyPr>
          <a:lstStyle/>
          <a:p>
            <a:r>
              <a:rPr lang="en-US" b="1" dirty="0"/>
              <a:t>Artificial Intelligence</a:t>
            </a:r>
          </a:p>
        </p:txBody>
      </p:sp>
    </p:spTree>
    <p:extLst>
      <p:ext uri="{BB962C8B-B14F-4D97-AF65-F5344CB8AC3E}">
        <p14:creationId xmlns:p14="http://schemas.microsoft.com/office/powerpoint/2010/main" val="282908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009D-DCDD-9A39-3F1C-88CE2549177E}"/>
              </a:ext>
            </a:extLst>
          </p:cNvPr>
          <p:cNvSpPr>
            <a:spLocks noGrp="1"/>
          </p:cNvSpPr>
          <p:nvPr>
            <p:ph type="title"/>
          </p:nvPr>
        </p:nvSpPr>
        <p:spPr/>
        <p:txBody>
          <a:bodyPr/>
          <a:lstStyle/>
          <a:p>
            <a:r>
              <a:rPr lang="en-US" b="1" dirty="0">
                <a:ea typeface="Verdana" panose="020B0604030504040204" pitchFamily="34" charset="0"/>
                <a:cs typeface="Tahoma" panose="020B0604030504040204" pitchFamily="34" charset="0"/>
              </a:rPr>
              <a:t>AI for Healthcare</a:t>
            </a:r>
          </a:p>
        </p:txBody>
      </p:sp>
      <p:pic>
        <p:nvPicPr>
          <p:cNvPr id="4" name="Picture 3">
            <a:extLst>
              <a:ext uri="{FF2B5EF4-FFF2-40B4-BE49-F238E27FC236}">
                <a16:creationId xmlns:a16="http://schemas.microsoft.com/office/drawing/2014/main" id="{DB04473A-1A6B-D96F-5ECC-B505665730FD}"/>
              </a:ext>
            </a:extLst>
          </p:cNvPr>
          <p:cNvPicPr>
            <a:picLocks noChangeAspect="1"/>
          </p:cNvPicPr>
          <p:nvPr/>
        </p:nvPicPr>
        <p:blipFill>
          <a:blip r:embed="rId2"/>
          <a:stretch>
            <a:fillRect/>
          </a:stretch>
        </p:blipFill>
        <p:spPr>
          <a:xfrm>
            <a:off x="628650" y="1268016"/>
            <a:ext cx="1647190" cy="1128012"/>
          </a:xfrm>
          <a:prstGeom prst="rect">
            <a:avLst/>
          </a:prstGeom>
        </p:spPr>
      </p:pic>
      <p:pic>
        <p:nvPicPr>
          <p:cNvPr id="3" name="Picture 2">
            <a:extLst>
              <a:ext uri="{FF2B5EF4-FFF2-40B4-BE49-F238E27FC236}">
                <a16:creationId xmlns:a16="http://schemas.microsoft.com/office/drawing/2014/main" id="{5210D473-DC7C-FB83-7BCB-69E5D2906695}"/>
              </a:ext>
            </a:extLst>
          </p:cNvPr>
          <p:cNvPicPr>
            <a:picLocks noChangeAspect="1"/>
          </p:cNvPicPr>
          <p:nvPr/>
        </p:nvPicPr>
        <p:blipFill>
          <a:blip r:embed="rId3"/>
          <a:stretch>
            <a:fillRect/>
          </a:stretch>
        </p:blipFill>
        <p:spPr>
          <a:xfrm>
            <a:off x="3374249" y="1006214"/>
            <a:ext cx="5227573" cy="3995359"/>
          </a:xfrm>
          <a:prstGeom prst="rect">
            <a:avLst/>
          </a:prstGeom>
        </p:spPr>
      </p:pic>
    </p:spTree>
    <p:extLst>
      <p:ext uri="{BB962C8B-B14F-4D97-AF65-F5344CB8AC3E}">
        <p14:creationId xmlns:p14="http://schemas.microsoft.com/office/powerpoint/2010/main" val="3205095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70</a:t>
            </a:fld>
            <a:endParaRPr spc="-17" dirty="0"/>
          </a:p>
        </p:txBody>
      </p:sp>
      <p:sp>
        <p:nvSpPr>
          <p:cNvPr id="6" name="Title 5">
            <a:extLst>
              <a:ext uri="{FF2B5EF4-FFF2-40B4-BE49-F238E27FC236}">
                <a16:creationId xmlns:a16="http://schemas.microsoft.com/office/drawing/2014/main" id="{950A4BFB-3B2E-6A09-867C-A15BDF76CA2C}"/>
              </a:ext>
            </a:extLst>
          </p:cNvPr>
          <p:cNvSpPr>
            <a:spLocks noGrp="1"/>
          </p:cNvSpPr>
          <p:nvPr>
            <p:ph type="title"/>
          </p:nvPr>
        </p:nvSpPr>
        <p:spPr>
          <a:xfrm>
            <a:off x="542589" y="263086"/>
            <a:ext cx="7886700" cy="812889"/>
          </a:xfrm>
        </p:spPr>
        <p:txBody>
          <a:bodyPr>
            <a:normAutofit/>
          </a:bodyPr>
          <a:lstStyle/>
          <a:p>
            <a:r>
              <a:rPr lang="en-US" sz="3000" b="1" dirty="0"/>
              <a:t>What is this building?</a:t>
            </a:r>
          </a:p>
        </p:txBody>
      </p:sp>
      <p:pic>
        <p:nvPicPr>
          <p:cNvPr id="1026" name="Picture 2" descr="University of Engineering and Technology, Lahore University of ...">
            <a:extLst>
              <a:ext uri="{FF2B5EF4-FFF2-40B4-BE49-F238E27FC236}">
                <a16:creationId xmlns:a16="http://schemas.microsoft.com/office/drawing/2014/main" id="{04E0E883-1432-8545-A3FA-039B7DDF1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086733"/>
            <a:ext cx="7886700" cy="3627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71</a:t>
            </a:fld>
            <a:endParaRPr spc="-17" dirty="0"/>
          </a:p>
        </p:txBody>
      </p:sp>
      <p:sp>
        <p:nvSpPr>
          <p:cNvPr id="9" name="Title 11">
            <a:extLst>
              <a:ext uri="{FF2B5EF4-FFF2-40B4-BE49-F238E27FC236}">
                <a16:creationId xmlns:a16="http://schemas.microsoft.com/office/drawing/2014/main" id="{408F0E7B-7753-1CFF-40D7-F0E80601B901}"/>
              </a:ext>
            </a:extLst>
          </p:cNvPr>
          <p:cNvSpPr>
            <a:spLocks noGrp="1"/>
          </p:cNvSpPr>
          <p:nvPr>
            <p:ph type="title"/>
          </p:nvPr>
        </p:nvSpPr>
        <p:spPr>
          <a:xfrm>
            <a:off x="628649" y="225625"/>
            <a:ext cx="7886700" cy="994172"/>
          </a:xfrm>
        </p:spPr>
        <p:txBody>
          <a:bodyPr>
            <a:normAutofit/>
          </a:bodyPr>
          <a:lstStyle/>
          <a:p>
            <a:r>
              <a:rPr lang="en-US" sz="3000" b="1" dirty="0"/>
              <a:t>Reflex Based Models</a:t>
            </a:r>
          </a:p>
        </p:txBody>
      </p:sp>
      <p:sp>
        <p:nvSpPr>
          <p:cNvPr id="11" name="Content Placeholder 2">
            <a:extLst>
              <a:ext uri="{FF2B5EF4-FFF2-40B4-BE49-F238E27FC236}">
                <a16:creationId xmlns:a16="http://schemas.microsoft.com/office/drawing/2014/main" id="{6E68ACDB-4427-4ED3-5077-CFBA6369E8E0}"/>
              </a:ext>
            </a:extLst>
          </p:cNvPr>
          <p:cNvSpPr>
            <a:spLocks noGrp="1"/>
          </p:cNvSpPr>
          <p:nvPr>
            <p:ph idx="1"/>
          </p:nvPr>
        </p:nvSpPr>
        <p:spPr>
          <a:xfrm>
            <a:off x="628649" y="1059923"/>
            <a:ext cx="7886700" cy="1123879"/>
          </a:xfrm>
        </p:spPr>
        <p:txBody>
          <a:bodyPr>
            <a:normAutofit/>
          </a:bodyPr>
          <a:lstStyle/>
          <a:p>
            <a:pPr marL="225256" indent="-216691">
              <a:lnSpc>
                <a:spcPct val="100000"/>
              </a:lnSpc>
              <a:spcBef>
                <a:spcPts val="94"/>
              </a:spcBef>
              <a:buFont typeface="Meiryo UI"/>
              <a:buChar char="•"/>
              <a:tabLst>
                <a:tab pos="225256" algn="l"/>
              </a:tabLst>
            </a:pPr>
            <a:r>
              <a:rPr lang="en-US" sz="1800" dirty="0"/>
              <a:t>Examples: linear classifiers, deep neural networks</a:t>
            </a:r>
          </a:p>
          <a:p>
            <a:pPr marL="225256" indent="-216691">
              <a:lnSpc>
                <a:spcPct val="100000"/>
              </a:lnSpc>
              <a:spcBef>
                <a:spcPts val="94"/>
              </a:spcBef>
              <a:buFont typeface="Meiryo UI"/>
              <a:buChar char="•"/>
              <a:tabLst>
                <a:tab pos="225256" algn="l"/>
              </a:tabLst>
            </a:pPr>
            <a:r>
              <a:rPr lang="en-US" sz="1800" dirty="0"/>
              <a:t>Most common models in machine learning</a:t>
            </a:r>
          </a:p>
          <a:p>
            <a:pPr marL="225256" indent="-216691">
              <a:lnSpc>
                <a:spcPct val="100000"/>
              </a:lnSpc>
              <a:buFont typeface="Meiryo UI"/>
              <a:buChar char="•"/>
              <a:tabLst>
                <a:tab pos="225256" algn="l"/>
              </a:tabLst>
            </a:pPr>
            <a:r>
              <a:rPr lang="en-US" sz="1800" dirty="0"/>
              <a:t>Fully feed-forward (no backtracking)</a:t>
            </a:r>
          </a:p>
        </p:txBody>
      </p:sp>
      <p:pic>
        <p:nvPicPr>
          <p:cNvPr id="13" name="object 4">
            <a:extLst>
              <a:ext uri="{FF2B5EF4-FFF2-40B4-BE49-F238E27FC236}">
                <a16:creationId xmlns:a16="http://schemas.microsoft.com/office/drawing/2014/main" id="{A2574778-C892-6DE1-9AB6-AE5A6118D4C7}"/>
              </a:ext>
            </a:extLst>
          </p:cNvPr>
          <p:cNvPicPr/>
          <p:nvPr/>
        </p:nvPicPr>
        <p:blipFill>
          <a:blip r:embed="rId2" cstate="print"/>
          <a:stretch>
            <a:fillRect/>
          </a:stretch>
        </p:blipFill>
        <p:spPr>
          <a:xfrm>
            <a:off x="295577" y="2571750"/>
            <a:ext cx="8571863" cy="180661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normAutofit/>
          </a:bodyPr>
          <a:lstStyle/>
          <a:p>
            <a:r>
              <a:rPr lang="en-US" sz="3000" b="1" dirty="0"/>
              <a:t>Course Plan</a:t>
            </a:r>
          </a:p>
        </p:txBody>
      </p:sp>
      <p:graphicFrame>
        <p:nvGraphicFramePr>
          <p:cNvPr id="4" name="Content Placeholder 3">
            <a:extLst>
              <a:ext uri="{FF2B5EF4-FFF2-40B4-BE49-F238E27FC236}">
                <a16:creationId xmlns:a16="http://schemas.microsoft.com/office/drawing/2014/main" id="{5F560359-7CA0-A49E-491C-2DB0E12FE757}"/>
              </a:ext>
            </a:extLst>
          </p:cNvPr>
          <p:cNvGraphicFramePr>
            <a:graphicFrameLocks noGrp="1"/>
          </p:cNvGraphicFramePr>
          <p:nvPr>
            <p:ph idx="1"/>
            <p:extLst>
              <p:ext uri="{D42A27DB-BD31-4B8C-83A1-F6EECF244321}">
                <p14:modId xmlns:p14="http://schemas.microsoft.com/office/powerpoint/2010/main" val="1044880948"/>
              </p:ext>
            </p:extLst>
          </p:nvPr>
        </p:nvGraphicFramePr>
        <p:xfrm>
          <a:off x="628650" y="2140298"/>
          <a:ext cx="7886700" cy="139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7019402" y="3526970"/>
            <a:ext cx="1381020"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147319" cy="369332"/>
          </a:xfrm>
          <a:prstGeom prst="rect">
            <a:avLst/>
          </a:prstGeom>
          <a:noFill/>
        </p:spPr>
        <p:txBody>
          <a:bodyPr wrap="none" rtlCol="0">
            <a:spAutoFit/>
          </a:bodyPr>
          <a:lstStyle/>
          <a:p>
            <a:r>
              <a:rPr lang="en-US" b="1" dirty="0"/>
              <a:t>Artificial Intelligence</a:t>
            </a:r>
          </a:p>
        </p:txBody>
      </p:sp>
      <p:sp>
        <p:nvSpPr>
          <p:cNvPr id="10" name="TextBox 9">
            <a:extLst>
              <a:ext uri="{FF2B5EF4-FFF2-40B4-BE49-F238E27FC236}">
                <a16:creationId xmlns:a16="http://schemas.microsoft.com/office/drawing/2014/main" id="{9D79C5C0-46D0-7468-AA5F-0F90178166DF}"/>
              </a:ext>
            </a:extLst>
          </p:cNvPr>
          <p:cNvSpPr txBox="1"/>
          <p:nvPr/>
        </p:nvSpPr>
        <p:spPr>
          <a:xfrm>
            <a:off x="2366739" y="1601523"/>
            <a:ext cx="1753439" cy="714234"/>
          </a:xfrm>
          <a:prstGeom prst="rect">
            <a:avLst/>
          </a:prstGeom>
          <a:noFill/>
        </p:spPr>
        <p:txBody>
          <a:bodyPr wrap="square">
            <a:spAutoFit/>
          </a:bodyPr>
          <a:lstStyle/>
          <a:p>
            <a:pPr algn="ctr">
              <a:spcBef>
                <a:spcPts val="84"/>
              </a:spcBef>
            </a:pPr>
            <a:r>
              <a:rPr lang="en-US" sz="1000" dirty="0">
                <a:solidFill>
                  <a:schemeClr val="accent6">
                    <a:lumMod val="75000"/>
                  </a:schemeClr>
                </a:solidFill>
              </a:rPr>
              <a:t>Search problems</a:t>
            </a:r>
          </a:p>
          <a:p>
            <a:pPr marL="8137" marR="3426" algn="ctr">
              <a:lnSpc>
                <a:spcPct val="162800"/>
              </a:lnSpc>
            </a:pPr>
            <a:r>
              <a:rPr lang="en-US" sz="1000" dirty="0">
                <a:solidFill>
                  <a:schemeClr val="accent6">
                    <a:lumMod val="75000"/>
                  </a:schemeClr>
                </a:solidFill>
              </a:rPr>
              <a:t>Markov decision processes </a:t>
            </a:r>
          </a:p>
          <a:p>
            <a:pPr marL="8137" marR="3426" algn="ctr">
              <a:lnSpc>
                <a:spcPct val="162800"/>
              </a:lnSpc>
            </a:pPr>
            <a:r>
              <a:rPr lang="en-US" sz="1000" dirty="0">
                <a:solidFill>
                  <a:schemeClr val="accent6">
                    <a:lumMod val="75000"/>
                  </a:schemeClr>
                </a:solidFill>
              </a:rPr>
              <a:t>Adversarial games</a:t>
            </a:r>
          </a:p>
        </p:txBody>
      </p:sp>
    </p:spTree>
    <p:extLst>
      <p:ext uri="{BB962C8B-B14F-4D97-AF65-F5344CB8AC3E}">
        <p14:creationId xmlns:p14="http://schemas.microsoft.com/office/powerpoint/2010/main" val="1967590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763492" y="1480453"/>
            <a:ext cx="2577032" cy="2577032"/>
          </a:xfrm>
          <a:prstGeom prst="rect">
            <a:avLst/>
          </a:prstGeom>
        </p:spPr>
      </p:pic>
      <p:sp>
        <p:nvSpPr>
          <p:cNvPr id="4" name="object 4"/>
          <p:cNvSpPr txBox="1"/>
          <p:nvPr/>
        </p:nvSpPr>
        <p:spPr>
          <a:xfrm>
            <a:off x="1365494" y="4188976"/>
            <a:ext cx="1373028" cy="258330"/>
          </a:xfrm>
          <a:prstGeom prst="rect">
            <a:avLst/>
          </a:prstGeom>
        </p:spPr>
        <p:txBody>
          <a:bodyPr vert="horz" wrap="square" lIns="0" tIns="11992" rIns="0" bIns="0" rtlCol="0">
            <a:spAutoFit/>
          </a:bodyPr>
          <a:lstStyle/>
          <a:p>
            <a:pPr marL="8565">
              <a:spcBef>
                <a:spcPts val="94"/>
              </a:spcBef>
            </a:pPr>
            <a:r>
              <a:rPr sz="1600" dirty="0"/>
              <a:t>White to move</a:t>
            </a:r>
          </a:p>
        </p:txBody>
      </p:sp>
      <p:sp>
        <p:nvSpPr>
          <p:cNvPr id="5" name="object 5"/>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73</a:t>
            </a:fld>
            <a:endParaRPr spc="-17" dirty="0"/>
          </a:p>
        </p:txBody>
      </p:sp>
      <p:sp>
        <p:nvSpPr>
          <p:cNvPr id="7" name="Title 11">
            <a:extLst>
              <a:ext uri="{FF2B5EF4-FFF2-40B4-BE49-F238E27FC236}">
                <a16:creationId xmlns:a16="http://schemas.microsoft.com/office/drawing/2014/main" id="{8F131387-A077-E351-5E40-4CB5C1073AE3}"/>
              </a:ext>
            </a:extLst>
          </p:cNvPr>
          <p:cNvSpPr>
            <a:spLocks noGrp="1"/>
          </p:cNvSpPr>
          <p:nvPr>
            <p:ph type="title"/>
          </p:nvPr>
        </p:nvSpPr>
        <p:spPr>
          <a:xfrm>
            <a:off x="628649" y="225625"/>
            <a:ext cx="7886700" cy="994172"/>
          </a:xfrm>
        </p:spPr>
        <p:txBody>
          <a:bodyPr>
            <a:normAutofit/>
          </a:bodyPr>
          <a:lstStyle/>
          <a:p>
            <a:r>
              <a:rPr lang="en-US" sz="3000" b="1" dirty="0"/>
              <a:t>State Based Models</a:t>
            </a:r>
          </a:p>
        </p:txBody>
      </p:sp>
      <p:sp>
        <p:nvSpPr>
          <p:cNvPr id="9" name="TextBox 8">
            <a:extLst>
              <a:ext uri="{FF2B5EF4-FFF2-40B4-BE49-F238E27FC236}">
                <a16:creationId xmlns:a16="http://schemas.microsoft.com/office/drawing/2014/main" id="{E5C7BF53-F81F-F0EF-07D1-1A57B76A18DB}"/>
              </a:ext>
            </a:extLst>
          </p:cNvPr>
          <p:cNvSpPr txBox="1"/>
          <p:nvPr/>
        </p:nvSpPr>
        <p:spPr>
          <a:xfrm>
            <a:off x="3989196" y="1480453"/>
            <a:ext cx="4723880" cy="2215991"/>
          </a:xfrm>
          <a:prstGeom prst="rect">
            <a:avLst/>
          </a:prstGeom>
          <a:noFill/>
        </p:spPr>
        <p:txBody>
          <a:bodyPr wrap="square" rtlCol="0">
            <a:spAutoFit/>
          </a:bodyPr>
          <a:lstStyle/>
          <a:p>
            <a:pPr marL="8565">
              <a:spcBef>
                <a:spcPts val="1221"/>
              </a:spcBef>
            </a:pPr>
            <a:r>
              <a:rPr lang="en-US" sz="1600" b="1" dirty="0"/>
              <a:t>Applications</a:t>
            </a:r>
            <a:r>
              <a:rPr lang="en-US" dirty="0"/>
              <a:t>:</a:t>
            </a:r>
          </a:p>
          <a:p>
            <a:pPr marL="294315" indent="-285750">
              <a:spcBef>
                <a:spcPts val="1221"/>
              </a:spcBef>
              <a:buFont typeface="Arial" panose="020B0604020202020204" pitchFamily="34" charset="0"/>
              <a:buChar char="•"/>
            </a:pPr>
            <a:r>
              <a:rPr lang="en-US" dirty="0"/>
              <a:t>Games: Chess, Go, Pac-Man, </a:t>
            </a:r>
            <a:r>
              <a:rPr lang="en-US" dirty="0" err="1"/>
              <a:t>Starcraft</a:t>
            </a:r>
            <a:r>
              <a:rPr lang="en-US" dirty="0"/>
              <a:t>, etc.</a:t>
            </a:r>
          </a:p>
          <a:p>
            <a:pPr marL="294315" indent="-285750">
              <a:spcBef>
                <a:spcPts val="1221"/>
              </a:spcBef>
              <a:buFont typeface="Arial" panose="020B0604020202020204" pitchFamily="34" charset="0"/>
              <a:buChar char="•"/>
            </a:pPr>
            <a:r>
              <a:rPr lang="en-US" dirty="0"/>
              <a:t>Robotics: motion planning</a:t>
            </a:r>
          </a:p>
          <a:p>
            <a:pPr marL="294315" indent="-285750">
              <a:spcBef>
                <a:spcPts val="1221"/>
              </a:spcBef>
              <a:buFont typeface="Arial" panose="020B0604020202020204" pitchFamily="34" charset="0"/>
              <a:buChar char="•"/>
            </a:pPr>
            <a:r>
              <a:rPr lang="en-US" dirty="0"/>
              <a:t>Natural language generation: machine translation, image captioning, Chat GPT</a:t>
            </a:r>
          </a:p>
          <a:p>
            <a:endParaRPr lang="en-US" dirty="0"/>
          </a:p>
        </p:txBody>
      </p:sp>
      <p:pic>
        <p:nvPicPr>
          <p:cNvPr id="10" name="object 3">
            <a:extLst>
              <a:ext uri="{FF2B5EF4-FFF2-40B4-BE49-F238E27FC236}">
                <a16:creationId xmlns:a16="http://schemas.microsoft.com/office/drawing/2014/main" id="{7A87D59C-6B41-2A62-B169-1222F4E7221A}"/>
              </a:ext>
            </a:extLst>
          </p:cNvPr>
          <p:cNvPicPr/>
          <p:nvPr/>
        </p:nvPicPr>
        <p:blipFill>
          <a:blip r:embed="rId4" cstate="print"/>
          <a:stretch>
            <a:fillRect/>
          </a:stretch>
        </p:blipFill>
        <p:spPr>
          <a:xfrm>
            <a:off x="7220801" y="337609"/>
            <a:ext cx="1418703" cy="77020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032701" y="1568529"/>
            <a:ext cx="1899797" cy="347325"/>
            <a:chOff x="3674937" y="1914665"/>
            <a:chExt cx="2816860" cy="514984"/>
          </a:xfrm>
        </p:grpSpPr>
        <p:sp>
          <p:nvSpPr>
            <p:cNvPr id="4" name="object 4"/>
            <p:cNvSpPr/>
            <p:nvPr/>
          </p:nvSpPr>
          <p:spPr>
            <a:xfrm>
              <a:off x="3678116" y="1917844"/>
              <a:ext cx="1659889" cy="508634"/>
            </a:xfrm>
            <a:custGeom>
              <a:avLst/>
              <a:gdLst/>
              <a:ahLst/>
              <a:cxnLst/>
              <a:rect l="l" t="t" r="r" b="b"/>
              <a:pathLst>
                <a:path w="1659889" h="508635">
                  <a:moveTo>
                    <a:pt x="508619" y="254309"/>
                  </a:moveTo>
                  <a:lnTo>
                    <a:pt x="503687" y="204463"/>
                  </a:lnTo>
                  <a:lnTo>
                    <a:pt x="489259" y="156989"/>
                  </a:lnTo>
                  <a:lnTo>
                    <a:pt x="465889" y="113220"/>
                  </a:lnTo>
                  <a:lnTo>
                    <a:pt x="434130" y="74489"/>
                  </a:lnTo>
                  <a:lnTo>
                    <a:pt x="395399" y="42730"/>
                  </a:lnTo>
                  <a:lnTo>
                    <a:pt x="351630" y="19360"/>
                  </a:lnTo>
                  <a:lnTo>
                    <a:pt x="304155" y="4932"/>
                  </a:lnTo>
                  <a:lnTo>
                    <a:pt x="254309" y="0"/>
                  </a:lnTo>
                  <a:lnTo>
                    <a:pt x="204463" y="4932"/>
                  </a:lnTo>
                  <a:lnTo>
                    <a:pt x="156989" y="19360"/>
                  </a:lnTo>
                  <a:lnTo>
                    <a:pt x="113220" y="42730"/>
                  </a:lnTo>
                  <a:lnTo>
                    <a:pt x="74489" y="74489"/>
                  </a:lnTo>
                  <a:lnTo>
                    <a:pt x="42730" y="113220"/>
                  </a:lnTo>
                  <a:lnTo>
                    <a:pt x="19360" y="156989"/>
                  </a:lnTo>
                  <a:lnTo>
                    <a:pt x="4932" y="204463"/>
                  </a:lnTo>
                  <a:lnTo>
                    <a:pt x="0" y="254309"/>
                  </a:lnTo>
                  <a:lnTo>
                    <a:pt x="4932" y="304155"/>
                  </a:lnTo>
                  <a:lnTo>
                    <a:pt x="19360" y="351630"/>
                  </a:lnTo>
                  <a:lnTo>
                    <a:pt x="42730" y="395399"/>
                  </a:lnTo>
                  <a:lnTo>
                    <a:pt x="74489" y="434130"/>
                  </a:lnTo>
                  <a:lnTo>
                    <a:pt x="113220" y="465889"/>
                  </a:lnTo>
                  <a:lnTo>
                    <a:pt x="156989" y="489259"/>
                  </a:lnTo>
                  <a:lnTo>
                    <a:pt x="204463" y="503687"/>
                  </a:lnTo>
                  <a:lnTo>
                    <a:pt x="254309" y="508619"/>
                  </a:lnTo>
                  <a:lnTo>
                    <a:pt x="304155" y="503687"/>
                  </a:lnTo>
                  <a:lnTo>
                    <a:pt x="351630" y="489259"/>
                  </a:lnTo>
                  <a:lnTo>
                    <a:pt x="395399" y="465889"/>
                  </a:lnTo>
                  <a:lnTo>
                    <a:pt x="434130" y="434130"/>
                  </a:lnTo>
                  <a:lnTo>
                    <a:pt x="465889" y="395399"/>
                  </a:lnTo>
                  <a:lnTo>
                    <a:pt x="489259" y="351630"/>
                  </a:lnTo>
                  <a:lnTo>
                    <a:pt x="503687" y="304155"/>
                  </a:lnTo>
                  <a:lnTo>
                    <a:pt x="508619" y="254309"/>
                  </a:lnTo>
                  <a:close/>
                </a:path>
                <a:path w="1659889" h="508635">
                  <a:moveTo>
                    <a:pt x="254309" y="254309"/>
                  </a:moveTo>
                  <a:lnTo>
                    <a:pt x="254309" y="254309"/>
                  </a:lnTo>
                  <a:lnTo>
                    <a:pt x="254309" y="254309"/>
                  </a:lnTo>
                  <a:close/>
                </a:path>
                <a:path w="1659889" h="508635">
                  <a:moveTo>
                    <a:pt x="1659372" y="254309"/>
                  </a:moveTo>
                  <a:lnTo>
                    <a:pt x="1654440" y="204463"/>
                  </a:lnTo>
                  <a:lnTo>
                    <a:pt x="1640011" y="156989"/>
                  </a:lnTo>
                  <a:lnTo>
                    <a:pt x="1616641" y="113220"/>
                  </a:lnTo>
                  <a:lnTo>
                    <a:pt x="1584883" y="74489"/>
                  </a:lnTo>
                  <a:lnTo>
                    <a:pt x="1546151" y="42730"/>
                  </a:lnTo>
                  <a:lnTo>
                    <a:pt x="1502382" y="19360"/>
                  </a:lnTo>
                  <a:lnTo>
                    <a:pt x="1454908" y="4932"/>
                  </a:lnTo>
                  <a:lnTo>
                    <a:pt x="1405062" y="0"/>
                  </a:lnTo>
                  <a:lnTo>
                    <a:pt x="1355216" y="4932"/>
                  </a:lnTo>
                  <a:lnTo>
                    <a:pt x="1307742" y="19360"/>
                  </a:lnTo>
                  <a:lnTo>
                    <a:pt x="1263973" y="42730"/>
                  </a:lnTo>
                  <a:lnTo>
                    <a:pt x="1225241" y="74489"/>
                  </a:lnTo>
                  <a:lnTo>
                    <a:pt x="1193483" y="113220"/>
                  </a:lnTo>
                  <a:lnTo>
                    <a:pt x="1170113" y="156989"/>
                  </a:lnTo>
                  <a:lnTo>
                    <a:pt x="1155685" y="204463"/>
                  </a:lnTo>
                  <a:lnTo>
                    <a:pt x="1150752" y="254309"/>
                  </a:lnTo>
                  <a:lnTo>
                    <a:pt x="1155685" y="304155"/>
                  </a:lnTo>
                  <a:lnTo>
                    <a:pt x="1170113" y="351630"/>
                  </a:lnTo>
                  <a:lnTo>
                    <a:pt x="1193483" y="395399"/>
                  </a:lnTo>
                  <a:lnTo>
                    <a:pt x="1225241" y="434130"/>
                  </a:lnTo>
                  <a:lnTo>
                    <a:pt x="1263973" y="465889"/>
                  </a:lnTo>
                  <a:lnTo>
                    <a:pt x="1307742" y="489259"/>
                  </a:lnTo>
                  <a:lnTo>
                    <a:pt x="1355216" y="503687"/>
                  </a:lnTo>
                  <a:lnTo>
                    <a:pt x="1405062" y="508619"/>
                  </a:lnTo>
                  <a:lnTo>
                    <a:pt x="1454908" y="503687"/>
                  </a:lnTo>
                  <a:lnTo>
                    <a:pt x="1502382" y="489259"/>
                  </a:lnTo>
                  <a:lnTo>
                    <a:pt x="1546151" y="465889"/>
                  </a:lnTo>
                  <a:lnTo>
                    <a:pt x="1584883" y="434130"/>
                  </a:lnTo>
                  <a:lnTo>
                    <a:pt x="1616641" y="395399"/>
                  </a:lnTo>
                  <a:lnTo>
                    <a:pt x="1640011" y="351630"/>
                  </a:lnTo>
                  <a:lnTo>
                    <a:pt x="1654440" y="304155"/>
                  </a:lnTo>
                  <a:lnTo>
                    <a:pt x="1659372" y="254309"/>
                  </a:lnTo>
                  <a:close/>
                </a:path>
                <a:path w="1659889" h="508635">
                  <a:moveTo>
                    <a:pt x="1405062" y="254309"/>
                  </a:moveTo>
                  <a:lnTo>
                    <a:pt x="1405062" y="254309"/>
                  </a:lnTo>
                  <a:lnTo>
                    <a:pt x="1405062" y="254309"/>
                  </a:lnTo>
                  <a:close/>
                </a:path>
                <a:path w="1659889" h="508635">
                  <a:moveTo>
                    <a:pt x="508619" y="254309"/>
                  </a:moveTo>
                  <a:lnTo>
                    <a:pt x="1128883" y="254309"/>
                  </a:lnTo>
                </a:path>
              </a:pathLst>
            </a:custGeom>
            <a:ln w="6357">
              <a:solidFill>
                <a:srgbClr val="000000"/>
              </a:solidFill>
            </a:ln>
          </p:spPr>
          <p:txBody>
            <a:bodyPr wrap="square" lIns="0" tIns="0" rIns="0" bIns="0" rtlCol="0"/>
            <a:lstStyle/>
            <a:p>
              <a:endParaRPr sz="1214" dirty="0"/>
            </a:p>
          </p:txBody>
        </p:sp>
        <p:pic>
          <p:nvPicPr>
            <p:cNvPr id="5" name="object 5"/>
            <p:cNvPicPr/>
            <p:nvPr/>
          </p:nvPicPr>
          <p:blipFill>
            <a:blip r:embed="rId3" cstate="print"/>
            <a:stretch>
              <a:fillRect/>
            </a:stretch>
          </p:blipFill>
          <p:spPr>
            <a:xfrm>
              <a:off x="4694295" y="2135814"/>
              <a:ext cx="115882" cy="72679"/>
            </a:xfrm>
            <a:prstGeom prst="rect">
              <a:avLst/>
            </a:prstGeom>
          </p:spPr>
        </p:pic>
        <p:sp>
          <p:nvSpPr>
            <p:cNvPr id="6" name="object 6"/>
            <p:cNvSpPr/>
            <p:nvPr/>
          </p:nvSpPr>
          <p:spPr>
            <a:xfrm>
              <a:off x="5337487" y="1917844"/>
              <a:ext cx="1151255" cy="508634"/>
            </a:xfrm>
            <a:custGeom>
              <a:avLst/>
              <a:gdLst/>
              <a:ahLst/>
              <a:cxnLst/>
              <a:rect l="l" t="t" r="r" b="b"/>
              <a:pathLst>
                <a:path w="1151254" h="508635">
                  <a:moveTo>
                    <a:pt x="1150753" y="254309"/>
                  </a:moveTo>
                  <a:lnTo>
                    <a:pt x="1145820" y="204463"/>
                  </a:lnTo>
                  <a:lnTo>
                    <a:pt x="1131392" y="156989"/>
                  </a:lnTo>
                  <a:lnTo>
                    <a:pt x="1108022" y="113220"/>
                  </a:lnTo>
                  <a:lnTo>
                    <a:pt x="1076264" y="74489"/>
                  </a:lnTo>
                  <a:lnTo>
                    <a:pt x="1037532" y="42730"/>
                  </a:lnTo>
                  <a:lnTo>
                    <a:pt x="993763" y="19360"/>
                  </a:lnTo>
                  <a:lnTo>
                    <a:pt x="946289" y="4932"/>
                  </a:lnTo>
                  <a:lnTo>
                    <a:pt x="896443" y="0"/>
                  </a:lnTo>
                  <a:lnTo>
                    <a:pt x="846597" y="4932"/>
                  </a:lnTo>
                  <a:lnTo>
                    <a:pt x="799123" y="19360"/>
                  </a:lnTo>
                  <a:lnTo>
                    <a:pt x="755354" y="42730"/>
                  </a:lnTo>
                  <a:lnTo>
                    <a:pt x="716622" y="74489"/>
                  </a:lnTo>
                  <a:lnTo>
                    <a:pt x="684864" y="113220"/>
                  </a:lnTo>
                  <a:lnTo>
                    <a:pt x="661494" y="156989"/>
                  </a:lnTo>
                  <a:lnTo>
                    <a:pt x="647065" y="204463"/>
                  </a:lnTo>
                  <a:lnTo>
                    <a:pt x="642133" y="254309"/>
                  </a:lnTo>
                  <a:lnTo>
                    <a:pt x="647065" y="304155"/>
                  </a:lnTo>
                  <a:lnTo>
                    <a:pt x="661494" y="351630"/>
                  </a:lnTo>
                  <a:lnTo>
                    <a:pt x="684864" y="395399"/>
                  </a:lnTo>
                  <a:lnTo>
                    <a:pt x="716622" y="434130"/>
                  </a:lnTo>
                  <a:lnTo>
                    <a:pt x="755354" y="465889"/>
                  </a:lnTo>
                  <a:lnTo>
                    <a:pt x="799123" y="489259"/>
                  </a:lnTo>
                  <a:lnTo>
                    <a:pt x="846597" y="503687"/>
                  </a:lnTo>
                  <a:lnTo>
                    <a:pt x="896443" y="508619"/>
                  </a:lnTo>
                  <a:lnTo>
                    <a:pt x="946289" y="503687"/>
                  </a:lnTo>
                  <a:lnTo>
                    <a:pt x="993763" y="489259"/>
                  </a:lnTo>
                  <a:lnTo>
                    <a:pt x="1037532" y="465889"/>
                  </a:lnTo>
                  <a:lnTo>
                    <a:pt x="1076264" y="434130"/>
                  </a:lnTo>
                  <a:lnTo>
                    <a:pt x="1108022" y="395399"/>
                  </a:lnTo>
                  <a:lnTo>
                    <a:pt x="1131392" y="351630"/>
                  </a:lnTo>
                  <a:lnTo>
                    <a:pt x="1145820" y="304155"/>
                  </a:lnTo>
                  <a:lnTo>
                    <a:pt x="1150753" y="254309"/>
                  </a:lnTo>
                  <a:close/>
                </a:path>
                <a:path w="1151254" h="508635">
                  <a:moveTo>
                    <a:pt x="896443" y="254309"/>
                  </a:moveTo>
                  <a:lnTo>
                    <a:pt x="896443" y="254309"/>
                  </a:lnTo>
                  <a:lnTo>
                    <a:pt x="896443" y="254309"/>
                  </a:lnTo>
                  <a:close/>
                </a:path>
                <a:path w="1151254" h="508635">
                  <a:moveTo>
                    <a:pt x="0" y="254309"/>
                  </a:moveTo>
                  <a:lnTo>
                    <a:pt x="620264" y="254309"/>
                  </a:lnTo>
                </a:path>
              </a:pathLst>
            </a:custGeom>
            <a:ln w="6357">
              <a:solidFill>
                <a:srgbClr val="000000"/>
              </a:solidFill>
            </a:ln>
          </p:spPr>
          <p:txBody>
            <a:bodyPr wrap="square" lIns="0" tIns="0" rIns="0" bIns="0" rtlCol="0"/>
            <a:lstStyle/>
            <a:p>
              <a:endParaRPr sz="1214" dirty="0"/>
            </a:p>
          </p:txBody>
        </p:sp>
        <p:pic>
          <p:nvPicPr>
            <p:cNvPr id="7" name="object 7"/>
            <p:cNvPicPr/>
            <p:nvPr/>
          </p:nvPicPr>
          <p:blipFill>
            <a:blip r:embed="rId4" cstate="print"/>
            <a:stretch>
              <a:fillRect/>
            </a:stretch>
          </p:blipFill>
          <p:spPr>
            <a:xfrm>
              <a:off x="5845048" y="2135814"/>
              <a:ext cx="115882" cy="72679"/>
            </a:xfrm>
            <a:prstGeom prst="rect">
              <a:avLst/>
            </a:prstGeom>
          </p:spPr>
        </p:pic>
      </p:grpSp>
      <p:sp>
        <p:nvSpPr>
          <p:cNvPr id="8" name="object 8"/>
          <p:cNvSpPr txBox="1"/>
          <p:nvPr/>
        </p:nvSpPr>
        <p:spPr>
          <a:xfrm>
            <a:off x="715097" y="1172152"/>
            <a:ext cx="6384949" cy="1120105"/>
          </a:xfrm>
          <a:prstGeom prst="rect">
            <a:avLst/>
          </a:prstGeom>
        </p:spPr>
        <p:txBody>
          <a:bodyPr vert="horz" wrap="square" lIns="0" tIns="11992" rIns="0" bIns="0" rtlCol="0">
            <a:spAutoFit/>
          </a:bodyPr>
          <a:lstStyle/>
          <a:p>
            <a:pPr marL="8565">
              <a:spcBef>
                <a:spcPts val="94"/>
              </a:spcBef>
            </a:pPr>
            <a:r>
              <a:rPr b="1" dirty="0"/>
              <a:t>Search problems</a:t>
            </a:r>
            <a:r>
              <a:rPr dirty="0"/>
              <a:t>: you control everything</a:t>
            </a:r>
          </a:p>
          <a:p>
            <a:pPr>
              <a:lnSpc>
                <a:spcPct val="100000"/>
              </a:lnSpc>
            </a:pPr>
            <a:endParaRPr dirty="0"/>
          </a:p>
          <a:p>
            <a:pPr>
              <a:spcBef>
                <a:spcPts val="7"/>
              </a:spcBef>
            </a:pPr>
            <a:endParaRPr dirty="0"/>
          </a:p>
          <a:p>
            <a:pPr marL="8565"/>
            <a:r>
              <a:rPr b="1" dirty="0"/>
              <a:t>Markov decision processes</a:t>
            </a:r>
            <a:r>
              <a:rPr dirty="0"/>
              <a:t>: against nature (e.g., Blackjack)</a:t>
            </a:r>
          </a:p>
        </p:txBody>
      </p:sp>
      <p:grpSp>
        <p:nvGrpSpPr>
          <p:cNvPr id="9" name="object 9"/>
          <p:cNvGrpSpPr/>
          <p:nvPr/>
        </p:nvGrpSpPr>
        <p:grpSpPr>
          <a:xfrm>
            <a:off x="3032701" y="2468609"/>
            <a:ext cx="1899797" cy="918635"/>
            <a:chOff x="3674937" y="3249228"/>
            <a:chExt cx="2816860" cy="1362075"/>
          </a:xfrm>
        </p:grpSpPr>
        <p:sp>
          <p:nvSpPr>
            <p:cNvPr id="10" name="object 10"/>
            <p:cNvSpPr/>
            <p:nvPr/>
          </p:nvSpPr>
          <p:spPr>
            <a:xfrm>
              <a:off x="3678116" y="3714267"/>
              <a:ext cx="1659889" cy="508634"/>
            </a:xfrm>
            <a:custGeom>
              <a:avLst/>
              <a:gdLst/>
              <a:ahLst/>
              <a:cxnLst/>
              <a:rect l="l" t="t" r="r" b="b"/>
              <a:pathLst>
                <a:path w="1659889" h="508635">
                  <a:moveTo>
                    <a:pt x="508619" y="254309"/>
                  </a:moveTo>
                  <a:lnTo>
                    <a:pt x="503687" y="204464"/>
                  </a:lnTo>
                  <a:lnTo>
                    <a:pt x="489259" y="156989"/>
                  </a:lnTo>
                  <a:lnTo>
                    <a:pt x="465889" y="113220"/>
                  </a:lnTo>
                  <a:lnTo>
                    <a:pt x="434130" y="74489"/>
                  </a:lnTo>
                  <a:lnTo>
                    <a:pt x="395399" y="42730"/>
                  </a:lnTo>
                  <a:lnTo>
                    <a:pt x="351630" y="19360"/>
                  </a:lnTo>
                  <a:lnTo>
                    <a:pt x="304155" y="4932"/>
                  </a:lnTo>
                  <a:lnTo>
                    <a:pt x="254309" y="0"/>
                  </a:lnTo>
                  <a:lnTo>
                    <a:pt x="204463" y="4932"/>
                  </a:lnTo>
                  <a:lnTo>
                    <a:pt x="156989" y="19360"/>
                  </a:lnTo>
                  <a:lnTo>
                    <a:pt x="113220" y="42730"/>
                  </a:lnTo>
                  <a:lnTo>
                    <a:pt x="74489" y="74489"/>
                  </a:lnTo>
                  <a:lnTo>
                    <a:pt x="42730" y="113220"/>
                  </a:lnTo>
                  <a:lnTo>
                    <a:pt x="19360" y="156989"/>
                  </a:lnTo>
                  <a:lnTo>
                    <a:pt x="4932" y="204464"/>
                  </a:lnTo>
                  <a:lnTo>
                    <a:pt x="0" y="254309"/>
                  </a:lnTo>
                  <a:lnTo>
                    <a:pt x="4932" y="304155"/>
                  </a:lnTo>
                  <a:lnTo>
                    <a:pt x="19360" y="351630"/>
                  </a:lnTo>
                  <a:lnTo>
                    <a:pt x="42730" y="395399"/>
                  </a:lnTo>
                  <a:lnTo>
                    <a:pt x="74489" y="434130"/>
                  </a:lnTo>
                  <a:lnTo>
                    <a:pt x="113220" y="465889"/>
                  </a:lnTo>
                  <a:lnTo>
                    <a:pt x="156989" y="489259"/>
                  </a:lnTo>
                  <a:lnTo>
                    <a:pt x="204463" y="503687"/>
                  </a:lnTo>
                  <a:lnTo>
                    <a:pt x="254309" y="508619"/>
                  </a:lnTo>
                  <a:lnTo>
                    <a:pt x="304155" y="503687"/>
                  </a:lnTo>
                  <a:lnTo>
                    <a:pt x="351630" y="489259"/>
                  </a:lnTo>
                  <a:lnTo>
                    <a:pt x="395399" y="465889"/>
                  </a:lnTo>
                  <a:lnTo>
                    <a:pt x="434130" y="434130"/>
                  </a:lnTo>
                  <a:lnTo>
                    <a:pt x="465889" y="395399"/>
                  </a:lnTo>
                  <a:lnTo>
                    <a:pt x="489259" y="351630"/>
                  </a:lnTo>
                  <a:lnTo>
                    <a:pt x="503687" y="304155"/>
                  </a:lnTo>
                  <a:lnTo>
                    <a:pt x="508619" y="254309"/>
                  </a:lnTo>
                  <a:close/>
                </a:path>
                <a:path w="1659889" h="508635">
                  <a:moveTo>
                    <a:pt x="254309" y="254309"/>
                  </a:moveTo>
                  <a:lnTo>
                    <a:pt x="254309" y="254309"/>
                  </a:lnTo>
                  <a:lnTo>
                    <a:pt x="254309" y="254309"/>
                  </a:lnTo>
                  <a:close/>
                </a:path>
                <a:path w="1659889" h="508635">
                  <a:moveTo>
                    <a:pt x="1659372" y="254309"/>
                  </a:moveTo>
                  <a:lnTo>
                    <a:pt x="1654440" y="204464"/>
                  </a:lnTo>
                  <a:lnTo>
                    <a:pt x="1640011" y="156989"/>
                  </a:lnTo>
                  <a:lnTo>
                    <a:pt x="1616641" y="113220"/>
                  </a:lnTo>
                  <a:lnTo>
                    <a:pt x="1584883" y="74489"/>
                  </a:lnTo>
                  <a:lnTo>
                    <a:pt x="1546151" y="42730"/>
                  </a:lnTo>
                  <a:lnTo>
                    <a:pt x="1502382" y="19360"/>
                  </a:lnTo>
                  <a:lnTo>
                    <a:pt x="1454908" y="4932"/>
                  </a:lnTo>
                  <a:lnTo>
                    <a:pt x="1405062" y="0"/>
                  </a:lnTo>
                  <a:lnTo>
                    <a:pt x="1355216" y="4932"/>
                  </a:lnTo>
                  <a:lnTo>
                    <a:pt x="1307742" y="19360"/>
                  </a:lnTo>
                  <a:lnTo>
                    <a:pt x="1263973" y="42730"/>
                  </a:lnTo>
                  <a:lnTo>
                    <a:pt x="1225241" y="74489"/>
                  </a:lnTo>
                  <a:lnTo>
                    <a:pt x="1193483" y="113220"/>
                  </a:lnTo>
                  <a:lnTo>
                    <a:pt x="1170113" y="156989"/>
                  </a:lnTo>
                  <a:lnTo>
                    <a:pt x="1155685" y="204464"/>
                  </a:lnTo>
                  <a:lnTo>
                    <a:pt x="1150752" y="254309"/>
                  </a:lnTo>
                  <a:lnTo>
                    <a:pt x="1155685" y="304155"/>
                  </a:lnTo>
                  <a:lnTo>
                    <a:pt x="1170113" y="351630"/>
                  </a:lnTo>
                  <a:lnTo>
                    <a:pt x="1193483" y="395399"/>
                  </a:lnTo>
                  <a:lnTo>
                    <a:pt x="1225241" y="434130"/>
                  </a:lnTo>
                  <a:lnTo>
                    <a:pt x="1263973" y="465889"/>
                  </a:lnTo>
                  <a:lnTo>
                    <a:pt x="1307742" y="489259"/>
                  </a:lnTo>
                  <a:lnTo>
                    <a:pt x="1355216" y="503687"/>
                  </a:lnTo>
                  <a:lnTo>
                    <a:pt x="1405062" y="508619"/>
                  </a:lnTo>
                  <a:lnTo>
                    <a:pt x="1454908" y="503687"/>
                  </a:lnTo>
                  <a:lnTo>
                    <a:pt x="1502382" y="489259"/>
                  </a:lnTo>
                  <a:lnTo>
                    <a:pt x="1546151" y="465889"/>
                  </a:lnTo>
                  <a:lnTo>
                    <a:pt x="1584883" y="434130"/>
                  </a:lnTo>
                  <a:lnTo>
                    <a:pt x="1616641" y="395399"/>
                  </a:lnTo>
                  <a:lnTo>
                    <a:pt x="1640011" y="351630"/>
                  </a:lnTo>
                  <a:lnTo>
                    <a:pt x="1654440" y="304155"/>
                  </a:lnTo>
                  <a:lnTo>
                    <a:pt x="1659372" y="254309"/>
                  </a:lnTo>
                  <a:close/>
                </a:path>
                <a:path w="1659889" h="508635">
                  <a:moveTo>
                    <a:pt x="1405062" y="254309"/>
                  </a:moveTo>
                  <a:lnTo>
                    <a:pt x="1405062" y="254309"/>
                  </a:lnTo>
                  <a:lnTo>
                    <a:pt x="1405062" y="254309"/>
                  </a:lnTo>
                  <a:close/>
                </a:path>
                <a:path w="1659889" h="508635">
                  <a:moveTo>
                    <a:pt x="508619" y="254309"/>
                  </a:moveTo>
                  <a:lnTo>
                    <a:pt x="1128883" y="254309"/>
                  </a:lnTo>
                </a:path>
              </a:pathLst>
            </a:custGeom>
            <a:ln w="6357">
              <a:solidFill>
                <a:srgbClr val="000000"/>
              </a:solidFill>
            </a:ln>
          </p:spPr>
          <p:txBody>
            <a:bodyPr wrap="square" lIns="0" tIns="0" rIns="0" bIns="0" rtlCol="0"/>
            <a:lstStyle/>
            <a:p>
              <a:endParaRPr sz="1214" dirty="0"/>
            </a:p>
          </p:txBody>
        </p:sp>
        <p:pic>
          <p:nvPicPr>
            <p:cNvPr id="11" name="object 11"/>
            <p:cNvPicPr/>
            <p:nvPr/>
          </p:nvPicPr>
          <p:blipFill>
            <a:blip r:embed="rId5" cstate="print"/>
            <a:stretch>
              <a:fillRect/>
            </a:stretch>
          </p:blipFill>
          <p:spPr>
            <a:xfrm>
              <a:off x="4694295" y="3932237"/>
              <a:ext cx="115882" cy="72679"/>
            </a:xfrm>
            <a:prstGeom prst="rect">
              <a:avLst/>
            </a:prstGeom>
          </p:spPr>
        </p:pic>
        <p:sp>
          <p:nvSpPr>
            <p:cNvPr id="12" name="object 12"/>
            <p:cNvSpPr/>
            <p:nvPr/>
          </p:nvSpPr>
          <p:spPr>
            <a:xfrm>
              <a:off x="5324370" y="3329623"/>
              <a:ext cx="1163955" cy="558800"/>
            </a:xfrm>
            <a:custGeom>
              <a:avLst/>
              <a:gdLst/>
              <a:ahLst/>
              <a:cxnLst/>
              <a:rect l="l" t="t" r="r" b="b"/>
              <a:pathLst>
                <a:path w="1163954" h="558800">
                  <a:moveTo>
                    <a:pt x="1163870" y="254309"/>
                  </a:moveTo>
                  <a:lnTo>
                    <a:pt x="1158938" y="204464"/>
                  </a:lnTo>
                  <a:lnTo>
                    <a:pt x="1144510" y="156989"/>
                  </a:lnTo>
                  <a:lnTo>
                    <a:pt x="1121140" y="113220"/>
                  </a:lnTo>
                  <a:lnTo>
                    <a:pt x="1089381" y="74489"/>
                  </a:lnTo>
                  <a:lnTo>
                    <a:pt x="1050650" y="42730"/>
                  </a:lnTo>
                  <a:lnTo>
                    <a:pt x="1006881" y="19360"/>
                  </a:lnTo>
                  <a:lnTo>
                    <a:pt x="959406" y="4932"/>
                  </a:lnTo>
                  <a:lnTo>
                    <a:pt x="909560" y="0"/>
                  </a:lnTo>
                  <a:lnTo>
                    <a:pt x="859714" y="4932"/>
                  </a:lnTo>
                  <a:lnTo>
                    <a:pt x="812240" y="19360"/>
                  </a:lnTo>
                  <a:lnTo>
                    <a:pt x="768471" y="42730"/>
                  </a:lnTo>
                  <a:lnTo>
                    <a:pt x="729740" y="74489"/>
                  </a:lnTo>
                  <a:lnTo>
                    <a:pt x="697981" y="113220"/>
                  </a:lnTo>
                  <a:lnTo>
                    <a:pt x="674611" y="156989"/>
                  </a:lnTo>
                  <a:lnTo>
                    <a:pt x="660183" y="204464"/>
                  </a:lnTo>
                  <a:lnTo>
                    <a:pt x="655250" y="254309"/>
                  </a:lnTo>
                  <a:lnTo>
                    <a:pt x="660183" y="304155"/>
                  </a:lnTo>
                  <a:lnTo>
                    <a:pt x="674611" y="351630"/>
                  </a:lnTo>
                  <a:lnTo>
                    <a:pt x="697981" y="395399"/>
                  </a:lnTo>
                  <a:lnTo>
                    <a:pt x="729740" y="434130"/>
                  </a:lnTo>
                  <a:lnTo>
                    <a:pt x="768471" y="465889"/>
                  </a:lnTo>
                  <a:lnTo>
                    <a:pt x="812240" y="489259"/>
                  </a:lnTo>
                  <a:lnTo>
                    <a:pt x="859714" y="503687"/>
                  </a:lnTo>
                  <a:lnTo>
                    <a:pt x="909560" y="508619"/>
                  </a:lnTo>
                  <a:lnTo>
                    <a:pt x="959406" y="503687"/>
                  </a:lnTo>
                  <a:lnTo>
                    <a:pt x="1006881" y="489259"/>
                  </a:lnTo>
                  <a:lnTo>
                    <a:pt x="1050650" y="465889"/>
                  </a:lnTo>
                  <a:lnTo>
                    <a:pt x="1089381" y="434130"/>
                  </a:lnTo>
                  <a:lnTo>
                    <a:pt x="1121140" y="395399"/>
                  </a:lnTo>
                  <a:lnTo>
                    <a:pt x="1144510" y="351630"/>
                  </a:lnTo>
                  <a:lnTo>
                    <a:pt x="1158938" y="304155"/>
                  </a:lnTo>
                  <a:lnTo>
                    <a:pt x="1163870" y="254309"/>
                  </a:lnTo>
                  <a:close/>
                </a:path>
                <a:path w="1163954" h="558800">
                  <a:moveTo>
                    <a:pt x="909560" y="254309"/>
                  </a:moveTo>
                  <a:lnTo>
                    <a:pt x="909560" y="254309"/>
                  </a:lnTo>
                  <a:lnTo>
                    <a:pt x="909560" y="254309"/>
                  </a:lnTo>
                  <a:close/>
                </a:path>
                <a:path w="1163954" h="558800">
                  <a:moveTo>
                    <a:pt x="0" y="558334"/>
                  </a:moveTo>
                  <a:lnTo>
                    <a:pt x="647625" y="341862"/>
                  </a:lnTo>
                </a:path>
              </a:pathLst>
            </a:custGeom>
            <a:ln w="6357">
              <a:solidFill>
                <a:srgbClr val="000000"/>
              </a:solidFill>
            </a:ln>
          </p:spPr>
          <p:txBody>
            <a:bodyPr wrap="square" lIns="0" tIns="0" rIns="0" bIns="0" rtlCol="0"/>
            <a:lstStyle/>
            <a:p>
              <a:endParaRPr sz="1214" dirty="0"/>
            </a:p>
          </p:txBody>
        </p:sp>
        <p:pic>
          <p:nvPicPr>
            <p:cNvPr id="13" name="object 13"/>
            <p:cNvPicPr/>
            <p:nvPr/>
          </p:nvPicPr>
          <p:blipFill>
            <a:blip r:embed="rId6" cstate="print"/>
            <a:stretch>
              <a:fillRect/>
            </a:stretch>
          </p:blipFill>
          <p:spPr>
            <a:xfrm>
              <a:off x="5854427" y="3668307"/>
              <a:ext cx="120747" cy="72530"/>
            </a:xfrm>
            <a:prstGeom prst="rect">
              <a:avLst/>
            </a:prstGeom>
          </p:spPr>
        </p:pic>
        <p:sp>
          <p:nvSpPr>
            <p:cNvPr id="14" name="object 14"/>
            <p:cNvSpPr/>
            <p:nvPr/>
          </p:nvSpPr>
          <p:spPr>
            <a:xfrm>
              <a:off x="5324370" y="4049196"/>
              <a:ext cx="1163955" cy="558800"/>
            </a:xfrm>
            <a:custGeom>
              <a:avLst/>
              <a:gdLst/>
              <a:ahLst/>
              <a:cxnLst/>
              <a:rect l="l" t="t" r="r" b="b"/>
              <a:pathLst>
                <a:path w="1163954" h="558800">
                  <a:moveTo>
                    <a:pt x="1163870" y="304024"/>
                  </a:moveTo>
                  <a:lnTo>
                    <a:pt x="1158938" y="254178"/>
                  </a:lnTo>
                  <a:lnTo>
                    <a:pt x="1144510" y="206704"/>
                  </a:lnTo>
                  <a:lnTo>
                    <a:pt x="1121140" y="162935"/>
                  </a:lnTo>
                  <a:lnTo>
                    <a:pt x="1089381" y="124203"/>
                  </a:lnTo>
                  <a:lnTo>
                    <a:pt x="1050650" y="92445"/>
                  </a:lnTo>
                  <a:lnTo>
                    <a:pt x="1006881" y="69075"/>
                  </a:lnTo>
                  <a:lnTo>
                    <a:pt x="959406" y="54647"/>
                  </a:lnTo>
                  <a:lnTo>
                    <a:pt x="909560" y="49714"/>
                  </a:lnTo>
                  <a:lnTo>
                    <a:pt x="859714" y="54647"/>
                  </a:lnTo>
                  <a:lnTo>
                    <a:pt x="812240" y="69075"/>
                  </a:lnTo>
                  <a:lnTo>
                    <a:pt x="768471" y="92445"/>
                  </a:lnTo>
                  <a:lnTo>
                    <a:pt x="729740" y="124203"/>
                  </a:lnTo>
                  <a:lnTo>
                    <a:pt x="697981" y="162935"/>
                  </a:lnTo>
                  <a:lnTo>
                    <a:pt x="674611" y="206704"/>
                  </a:lnTo>
                  <a:lnTo>
                    <a:pt x="660183" y="254178"/>
                  </a:lnTo>
                  <a:lnTo>
                    <a:pt x="655250" y="304024"/>
                  </a:lnTo>
                  <a:lnTo>
                    <a:pt x="660183" y="353870"/>
                  </a:lnTo>
                  <a:lnTo>
                    <a:pt x="674611" y="401344"/>
                  </a:lnTo>
                  <a:lnTo>
                    <a:pt x="697981" y="445113"/>
                  </a:lnTo>
                  <a:lnTo>
                    <a:pt x="729740" y="483845"/>
                  </a:lnTo>
                  <a:lnTo>
                    <a:pt x="768471" y="515603"/>
                  </a:lnTo>
                  <a:lnTo>
                    <a:pt x="812240" y="538974"/>
                  </a:lnTo>
                  <a:lnTo>
                    <a:pt x="859714" y="553402"/>
                  </a:lnTo>
                  <a:lnTo>
                    <a:pt x="909560" y="558334"/>
                  </a:lnTo>
                  <a:lnTo>
                    <a:pt x="959406" y="553402"/>
                  </a:lnTo>
                  <a:lnTo>
                    <a:pt x="1006881" y="538974"/>
                  </a:lnTo>
                  <a:lnTo>
                    <a:pt x="1050650" y="515603"/>
                  </a:lnTo>
                  <a:lnTo>
                    <a:pt x="1089381" y="483845"/>
                  </a:lnTo>
                  <a:lnTo>
                    <a:pt x="1121140" y="445113"/>
                  </a:lnTo>
                  <a:lnTo>
                    <a:pt x="1144510" y="401344"/>
                  </a:lnTo>
                  <a:lnTo>
                    <a:pt x="1158938" y="353870"/>
                  </a:lnTo>
                  <a:lnTo>
                    <a:pt x="1163870" y="304024"/>
                  </a:lnTo>
                  <a:close/>
                </a:path>
                <a:path w="1163954" h="558800">
                  <a:moveTo>
                    <a:pt x="909560" y="304024"/>
                  </a:moveTo>
                  <a:lnTo>
                    <a:pt x="909560" y="304024"/>
                  </a:lnTo>
                  <a:lnTo>
                    <a:pt x="909560" y="304024"/>
                  </a:lnTo>
                  <a:close/>
                </a:path>
                <a:path w="1163954" h="558800">
                  <a:moveTo>
                    <a:pt x="0" y="0"/>
                  </a:moveTo>
                  <a:lnTo>
                    <a:pt x="647625" y="216471"/>
                  </a:lnTo>
                </a:path>
              </a:pathLst>
            </a:custGeom>
            <a:ln w="6357">
              <a:solidFill>
                <a:srgbClr val="000000"/>
              </a:solidFill>
            </a:ln>
          </p:spPr>
          <p:txBody>
            <a:bodyPr wrap="square" lIns="0" tIns="0" rIns="0" bIns="0" rtlCol="0"/>
            <a:lstStyle/>
            <a:p>
              <a:endParaRPr sz="1214" dirty="0"/>
            </a:p>
          </p:txBody>
        </p:sp>
        <p:pic>
          <p:nvPicPr>
            <p:cNvPr id="15" name="object 15"/>
            <p:cNvPicPr/>
            <p:nvPr/>
          </p:nvPicPr>
          <p:blipFill>
            <a:blip r:embed="rId7" cstate="print"/>
            <a:stretch>
              <a:fillRect/>
            </a:stretch>
          </p:blipFill>
          <p:spPr>
            <a:xfrm>
              <a:off x="5854427" y="4196317"/>
              <a:ext cx="120747" cy="72530"/>
            </a:xfrm>
            <a:prstGeom prst="rect">
              <a:avLst/>
            </a:prstGeom>
          </p:spPr>
        </p:pic>
        <p:pic>
          <p:nvPicPr>
            <p:cNvPr id="16" name="object 16"/>
            <p:cNvPicPr/>
            <p:nvPr/>
          </p:nvPicPr>
          <p:blipFill>
            <a:blip r:embed="rId8" cstate="print"/>
            <a:stretch>
              <a:fillRect/>
            </a:stretch>
          </p:blipFill>
          <p:spPr>
            <a:xfrm>
              <a:off x="4815317" y="3249228"/>
              <a:ext cx="551316" cy="294301"/>
            </a:xfrm>
            <a:prstGeom prst="rect">
              <a:avLst/>
            </a:prstGeom>
          </p:spPr>
        </p:pic>
      </p:grpSp>
      <p:sp>
        <p:nvSpPr>
          <p:cNvPr id="17" name="object 17"/>
          <p:cNvSpPr txBox="1"/>
          <p:nvPr/>
        </p:nvSpPr>
        <p:spPr>
          <a:xfrm>
            <a:off x="715097" y="3473098"/>
            <a:ext cx="6384949" cy="289108"/>
          </a:xfrm>
          <a:prstGeom prst="rect">
            <a:avLst/>
          </a:prstGeom>
        </p:spPr>
        <p:txBody>
          <a:bodyPr vert="horz" wrap="square" lIns="0" tIns="11992" rIns="0" bIns="0" rtlCol="0">
            <a:spAutoFit/>
          </a:bodyPr>
          <a:lstStyle/>
          <a:p>
            <a:pPr marL="8565">
              <a:spcBef>
                <a:spcPts val="94"/>
              </a:spcBef>
            </a:pPr>
            <a:r>
              <a:rPr b="1" dirty="0"/>
              <a:t>Adversarial games</a:t>
            </a:r>
            <a:r>
              <a:rPr dirty="0"/>
              <a:t>: against opponent (e.g., chess)</a:t>
            </a:r>
          </a:p>
        </p:txBody>
      </p:sp>
      <p:grpSp>
        <p:nvGrpSpPr>
          <p:cNvPr id="18" name="object 18"/>
          <p:cNvGrpSpPr/>
          <p:nvPr/>
        </p:nvGrpSpPr>
        <p:grpSpPr>
          <a:xfrm>
            <a:off x="3032701" y="3869475"/>
            <a:ext cx="1899797" cy="1048400"/>
            <a:chOff x="3674937" y="5326315"/>
            <a:chExt cx="2816860" cy="1554480"/>
          </a:xfrm>
        </p:grpSpPr>
        <p:sp>
          <p:nvSpPr>
            <p:cNvPr id="19" name="object 19"/>
            <p:cNvSpPr/>
            <p:nvPr/>
          </p:nvSpPr>
          <p:spPr>
            <a:xfrm>
              <a:off x="3678116" y="5984342"/>
              <a:ext cx="1659889" cy="508634"/>
            </a:xfrm>
            <a:custGeom>
              <a:avLst/>
              <a:gdLst/>
              <a:ahLst/>
              <a:cxnLst/>
              <a:rect l="l" t="t" r="r" b="b"/>
              <a:pathLst>
                <a:path w="1659889" h="508635">
                  <a:moveTo>
                    <a:pt x="508619" y="254309"/>
                  </a:moveTo>
                  <a:lnTo>
                    <a:pt x="503687" y="204463"/>
                  </a:lnTo>
                  <a:lnTo>
                    <a:pt x="489259" y="156989"/>
                  </a:lnTo>
                  <a:lnTo>
                    <a:pt x="465889" y="113220"/>
                  </a:lnTo>
                  <a:lnTo>
                    <a:pt x="434130" y="74489"/>
                  </a:lnTo>
                  <a:lnTo>
                    <a:pt x="395399" y="42730"/>
                  </a:lnTo>
                  <a:lnTo>
                    <a:pt x="351630" y="19360"/>
                  </a:lnTo>
                  <a:lnTo>
                    <a:pt x="304155" y="4932"/>
                  </a:lnTo>
                  <a:lnTo>
                    <a:pt x="254309" y="0"/>
                  </a:lnTo>
                  <a:lnTo>
                    <a:pt x="204463" y="4932"/>
                  </a:lnTo>
                  <a:lnTo>
                    <a:pt x="156989" y="19360"/>
                  </a:lnTo>
                  <a:lnTo>
                    <a:pt x="113220" y="42730"/>
                  </a:lnTo>
                  <a:lnTo>
                    <a:pt x="74489" y="74489"/>
                  </a:lnTo>
                  <a:lnTo>
                    <a:pt x="42730" y="113220"/>
                  </a:lnTo>
                  <a:lnTo>
                    <a:pt x="19360" y="156989"/>
                  </a:lnTo>
                  <a:lnTo>
                    <a:pt x="4932" y="204463"/>
                  </a:lnTo>
                  <a:lnTo>
                    <a:pt x="0" y="254309"/>
                  </a:lnTo>
                  <a:lnTo>
                    <a:pt x="4932" y="304155"/>
                  </a:lnTo>
                  <a:lnTo>
                    <a:pt x="19360" y="351630"/>
                  </a:lnTo>
                  <a:lnTo>
                    <a:pt x="42730" y="395399"/>
                  </a:lnTo>
                  <a:lnTo>
                    <a:pt x="74489" y="434130"/>
                  </a:lnTo>
                  <a:lnTo>
                    <a:pt x="113220" y="465889"/>
                  </a:lnTo>
                  <a:lnTo>
                    <a:pt x="156989" y="489259"/>
                  </a:lnTo>
                  <a:lnTo>
                    <a:pt x="204463" y="503687"/>
                  </a:lnTo>
                  <a:lnTo>
                    <a:pt x="254309" y="508619"/>
                  </a:lnTo>
                  <a:lnTo>
                    <a:pt x="304155" y="503687"/>
                  </a:lnTo>
                  <a:lnTo>
                    <a:pt x="351630" y="489259"/>
                  </a:lnTo>
                  <a:lnTo>
                    <a:pt x="395399" y="465889"/>
                  </a:lnTo>
                  <a:lnTo>
                    <a:pt x="434130" y="434130"/>
                  </a:lnTo>
                  <a:lnTo>
                    <a:pt x="465889" y="395399"/>
                  </a:lnTo>
                  <a:lnTo>
                    <a:pt x="489259" y="351630"/>
                  </a:lnTo>
                  <a:lnTo>
                    <a:pt x="503687" y="304155"/>
                  </a:lnTo>
                  <a:lnTo>
                    <a:pt x="508619" y="254309"/>
                  </a:lnTo>
                  <a:close/>
                </a:path>
                <a:path w="1659889" h="508635">
                  <a:moveTo>
                    <a:pt x="254309" y="254309"/>
                  </a:moveTo>
                  <a:lnTo>
                    <a:pt x="254309" y="254309"/>
                  </a:lnTo>
                  <a:lnTo>
                    <a:pt x="254309" y="254309"/>
                  </a:lnTo>
                  <a:close/>
                </a:path>
                <a:path w="1659889" h="508635">
                  <a:moveTo>
                    <a:pt x="1659372" y="254309"/>
                  </a:moveTo>
                  <a:lnTo>
                    <a:pt x="1654440" y="204463"/>
                  </a:lnTo>
                  <a:lnTo>
                    <a:pt x="1640011" y="156989"/>
                  </a:lnTo>
                  <a:lnTo>
                    <a:pt x="1616641" y="113220"/>
                  </a:lnTo>
                  <a:lnTo>
                    <a:pt x="1584883" y="74489"/>
                  </a:lnTo>
                  <a:lnTo>
                    <a:pt x="1546151" y="42730"/>
                  </a:lnTo>
                  <a:lnTo>
                    <a:pt x="1502382" y="19360"/>
                  </a:lnTo>
                  <a:lnTo>
                    <a:pt x="1454908" y="4932"/>
                  </a:lnTo>
                  <a:lnTo>
                    <a:pt x="1405062" y="0"/>
                  </a:lnTo>
                  <a:lnTo>
                    <a:pt x="1355216" y="4932"/>
                  </a:lnTo>
                  <a:lnTo>
                    <a:pt x="1307742" y="19360"/>
                  </a:lnTo>
                  <a:lnTo>
                    <a:pt x="1263973" y="42730"/>
                  </a:lnTo>
                  <a:lnTo>
                    <a:pt x="1225241" y="74489"/>
                  </a:lnTo>
                  <a:lnTo>
                    <a:pt x="1193483" y="113220"/>
                  </a:lnTo>
                  <a:lnTo>
                    <a:pt x="1170113" y="156989"/>
                  </a:lnTo>
                  <a:lnTo>
                    <a:pt x="1155685" y="204463"/>
                  </a:lnTo>
                  <a:lnTo>
                    <a:pt x="1150752" y="254309"/>
                  </a:lnTo>
                  <a:lnTo>
                    <a:pt x="1155685" y="304155"/>
                  </a:lnTo>
                  <a:lnTo>
                    <a:pt x="1170113" y="351630"/>
                  </a:lnTo>
                  <a:lnTo>
                    <a:pt x="1193483" y="395399"/>
                  </a:lnTo>
                  <a:lnTo>
                    <a:pt x="1225241" y="434130"/>
                  </a:lnTo>
                  <a:lnTo>
                    <a:pt x="1263973" y="465889"/>
                  </a:lnTo>
                  <a:lnTo>
                    <a:pt x="1307742" y="489259"/>
                  </a:lnTo>
                  <a:lnTo>
                    <a:pt x="1355216" y="503687"/>
                  </a:lnTo>
                  <a:lnTo>
                    <a:pt x="1405062" y="508619"/>
                  </a:lnTo>
                  <a:lnTo>
                    <a:pt x="1454908" y="503687"/>
                  </a:lnTo>
                  <a:lnTo>
                    <a:pt x="1502382" y="489259"/>
                  </a:lnTo>
                  <a:lnTo>
                    <a:pt x="1546151" y="465889"/>
                  </a:lnTo>
                  <a:lnTo>
                    <a:pt x="1584883" y="434130"/>
                  </a:lnTo>
                  <a:lnTo>
                    <a:pt x="1616641" y="395399"/>
                  </a:lnTo>
                  <a:lnTo>
                    <a:pt x="1640011" y="351630"/>
                  </a:lnTo>
                  <a:lnTo>
                    <a:pt x="1654440" y="304155"/>
                  </a:lnTo>
                  <a:lnTo>
                    <a:pt x="1659372" y="254309"/>
                  </a:lnTo>
                  <a:close/>
                </a:path>
                <a:path w="1659889" h="508635">
                  <a:moveTo>
                    <a:pt x="1405062" y="254309"/>
                  </a:moveTo>
                  <a:lnTo>
                    <a:pt x="1405062" y="254309"/>
                  </a:lnTo>
                  <a:lnTo>
                    <a:pt x="1405062" y="254309"/>
                  </a:lnTo>
                  <a:close/>
                </a:path>
                <a:path w="1659889" h="508635">
                  <a:moveTo>
                    <a:pt x="508619" y="254309"/>
                  </a:moveTo>
                  <a:lnTo>
                    <a:pt x="1128883" y="254309"/>
                  </a:lnTo>
                </a:path>
              </a:pathLst>
            </a:custGeom>
            <a:ln w="6357">
              <a:solidFill>
                <a:srgbClr val="000000"/>
              </a:solidFill>
            </a:ln>
          </p:spPr>
          <p:txBody>
            <a:bodyPr wrap="square" lIns="0" tIns="0" rIns="0" bIns="0" rtlCol="0"/>
            <a:lstStyle/>
            <a:p>
              <a:endParaRPr sz="1214" dirty="0"/>
            </a:p>
          </p:txBody>
        </p:sp>
        <p:pic>
          <p:nvPicPr>
            <p:cNvPr id="20" name="object 20"/>
            <p:cNvPicPr/>
            <p:nvPr/>
          </p:nvPicPr>
          <p:blipFill>
            <a:blip r:embed="rId3" cstate="print"/>
            <a:stretch>
              <a:fillRect/>
            </a:stretch>
          </p:blipFill>
          <p:spPr>
            <a:xfrm>
              <a:off x="4694295" y="6202312"/>
              <a:ext cx="115882" cy="72679"/>
            </a:xfrm>
            <a:prstGeom prst="rect">
              <a:avLst/>
            </a:prstGeom>
          </p:spPr>
        </p:pic>
        <p:sp>
          <p:nvSpPr>
            <p:cNvPr id="21" name="object 21"/>
            <p:cNvSpPr/>
            <p:nvPr/>
          </p:nvSpPr>
          <p:spPr>
            <a:xfrm>
              <a:off x="5324370" y="5599698"/>
              <a:ext cx="1163955" cy="558800"/>
            </a:xfrm>
            <a:custGeom>
              <a:avLst/>
              <a:gdLst/>
              <a:ahLst/>
              <a:cxnLst/>
              <a:rect l="l" t="t" r="r" b="b"/>
              <a:pathLst>
                <a:path w="1163954" h="558800">
                  <a:moveTo>
                    <a:pt x="1163870" y="254309"/>
                  </a:moveTo>
                  <a:lnTo>
                    <a:pt x="1158938" y="204463"/>
                  </a:lnTo>
                  <a:lnTo>
                    <a:pt x="1144510" y="156989"/>
                  </a:lnTo>
                  <a:lnTo>
                    <a:pt x="1121140" y="113220"/>
                  </a:lnTo>
                  <a:lnTo>
                    <a:pt x="1089381" y="74489"/>
                  </a:lnTo>
                  <a:lnTo>
                    <a:pt x="1050650" y="42730"/>
                  </a:lnTo>
                  <a:lnTo>
                    <a:pt x="1006881" y="19360"/>
                  </a:lnTo>
                  <a:lnTo>
                    <a:pt x="959406" y="4932"/>
                  </a:lnTo>
                  <a:lnTo>
                    <a:pt x="909560" y="0"/>
                  </a:lnTo>
                  <a:lnTo>
                    <a:pt x="859714" y="4932"/>
                  </a:lnTo>
                  <a:lnTo>
                    <a:pt x="812240" y="19360"/>
                  </a:lnTo>
                  <a:lnTo>
                    <a:pt x="768471" y="42730"/>
                  </a:lnTo>
                  <a:lnTo>
                    <a:pt x="729740" y="74489"/>
                  </a:lnTo>
                  <a:lnTo>
                    <a:pt x="697981" y="113220"/>
                  </a:lnTo>
                  <a:lnTo>
                    <a:pt x="674611" y="156989"/>
                  </a:lnTo>
                  <a:lnTo>
                    <a:pt x="660183" y="204463"/>
                  </a:lnTo>
                  <a:lnTo>
                    <a:pt x="655250" y="254309"/>
                  </a:lnTo>
                  <a:lnTo>
                    <a:pt x="660183" y="304155"/>
                  </a:lnTo>
                  <a:lnTo>
                    <a:pt x="674611" y="351630"/>
                  </a:lnTo>
                  <a:lnTo>
                    <a:pt x="697981" y="395399"/>
                  </a:lnTo>
                  <a:lnTo>
                    <a:pt x="729740" y="434130"/>
                  </a:lnTo>
                  <a:lnTo>
                    <a:pt x="768471" y="465889"/>
                  </a:lnTo>
                  <a:lnTo>
                    <a:pt x="812240" y="489259"/>
                  </a:lnTo>
                  <a:lnTo>
                    <a:pt x="859714" y="503687"/>
                  </a:lnTo>
                  <a:lnTo>
                    <a:pt x="909560" y="508619"/>
                  </a:lnTo>
                  <a:lnTo>
                    <a:pt x="959406" y="503687"/>
                  </a:lnTo>
                  <a:lnTo>
                    <a:pt x="1006881" y="489259"/>
                  </a:lnTo>
                  <a:lnTo>
                    <a:pt x="1050650" y="465889"/>
                  </a:lnTo>
                  <a:lnTo>
                    <a:pt x="1089381" y="434130"/>
                  </a:lnTo>
                  <a:lnTo>
                    <a:pt x="1121140" y="395399"/>
                  </a:lnTo>
                  <a:lnTo>
                    <a:pt x="1144510" y="351630"/>
                  </a:lnTo>
                  <a:lnTo>
                    <a:pt x="1158938" y="304155"/>
                  </a:lnTo>
                  <a:lnTo>
                    <a:pt x="1163870" y="254309"/>
                  </a:lnTo>
                  <a:close/>
                </a:path>
                <a:path w="1163954" h="558800">
                  <a:moveTo>
                    <a:pt x="909560" y="254309"/>
                  </a:moveTo>
                  <a:lnTo>
                    <a:pt x="909560" y="254309"/>
                  </a:lnTo>
                  <a:lnTo>
                    <a:pt x="909560" y="254309"/>
                  </a:lnTo>
                  <a:close/>
                </a:path>
                <a:path w="1163954" h="558800">
                  <a:moveTo>
                    <a:pt x="0" y="558334"/>
                  </a:moveTo>
                  <a:lnTo>
                    <a:pt x="647625" y="341862"/>
                  </a:lnTo>
                </a:path>
              </a:pathLst>
            </a:custGeom>
            <a:ln w="6357">
              <a:solidFill>
                <a:srgbClr val="000000"/>
              </a:solidFill>
            </a:ln>
          </p:spPr>
          <p:txBody>
            <a:bodyPr wrap="square" lIns="0" tIns="0" rIns="0" bIns="0" rtlCol="0"/>
            <a:lstStyle/>
            <a:p>
              <a:endParaRPr sz="1214" dirty="0"/>
            </a:p>
          </p:txBody>
        </p:sp>
        <p:pic>
          <p:nvPicPr>
            <p:cNvPr id="22" name="object 22"/>
            <p:cNvPicPr/>
            <p:nvPr/>
          </p:nvPicPr>
          <p:blipFill>
            <a:blip r:embed="rId6" cstate="print"/>
            <a:stretch>
              <a:fillRect/>
            </a:stretch>
          </p:blipFill>
          <p:spPr>
            <a:xfrm>
              <a:off x="5854427" y="5938382"/>
              <a:ext cx="120747" cy="72530"/>
            </a:xfrm>
            <a:prstGeom prst="rect">
              <a:avLst/>
            </a:prstGeom>
          </p:spPr>
        </p:pic>
        <p:sp>
          <p:nvSpPr>
            <p:cNvPr id="23" name="object 23"/>
            <p:cNvSpPr/>
            <p:nvPr/>
          </p:nvSpPr>
          <p:spPr>
            <a:xfrm>
              <a:off x="5324370" y="6319271"/>
              <a:ext cx="1163955" cy="558800"/>
            </a:xfrm>
            <a:custGeom>
              <a:avLst/>
              <a:gdLst/>
              <a:ahLst/>
              <a:cxnLst/>
              <a:rect l="l" t="t" r="r" b="b"/>
              <a:pathLst>
                <a:path w="1163954" h="558800">
                  <a:moveTo>
                    <a:pt x="1163870" y="304024"/>
                  </a:moveTo>
                  <a:lnTo>
                    <a:pt x="1158938" y="254178"/>
                  </a:lnTo>
                  <a:lnTo>
                    <a:pt x="1144510" y="206704"/>
                  </a:lnTo>
                  <a:lnTo>
                    <a:pt x="1121140" y="162935"/>
                  </a:lnTo>
                  <a:lnTo>
                    <a:pt x="1089381" y="124204"/>
                  </a:lnTo>
                  <a:lnTo>
                    <a:pt x="1050650" y="92445"/>
                  </a:lnTo>
                  <a:lnTo>
                    <a:pt x="1006881" y="69075"/>
                  </a:lnTo>
                  <a:lnTo>
                    <a:pt x="959406" y="54647"/>
                  </a:lnTo>
                  <a:lnTo>
                    <a:pt x="909560" y="49714"/>
                  </a:lnTo>
                  <a:lnTo>
                    <a:pt x="859714" y="54647"/>
                  </a:lnTo>
                  <a:lnTo>
                    <a:pt x="812240" y="69075"/>
                  </a:lnTo>
                  <a:lnTo>
                    <a:pt x="768471" y="92445"/>
                  </a:lnTo>
                  <a:lnTo>
                    <a:pt x="729740" y="124204"/>
                  </a:lnTo>
                  <a:lnTo>
                    <a:pt x="697981" y="162935"/>
                  </a:lnTo>
                  <a:lnTo>
                    <a:pt x="674611" y="206704"/>
                  </a:lnTo>
                  <a:lnTo>
                    <a:pt x="660183" y="254178"/>
                  </a:lnTo>
                  <a:lnTo>
                    <a:pt x="655250" y="304024"/>
                  </a:lnTo>
                  <a:lnTo>
                    <a:pt x="660183" y="353870"/>
                  </a:lnTo>
                  <a:lnTo>
                    <a:pt x="674611" y="401344"/>
                  </a:lnTo>
                  <a:lnTo>
                    <a:pt x="697981" y="445114"/>
                  </a:lnTo>
                  <a:lnTo>
                    <a:pt x="729740" y="483845"/>
                  </a:lnTo>
                  <a:lnTo>
                    <a:pt x="768471" y="515603"/>
                  </a:lnTo>
                  <a:lnTo>
                    <a:pt x="812240" y="538974"/>
                  </a:lnTo>
                  <a:lnTo>
                    <a:pt x="859714" y="553402"/>
                  </a:lnTo>
                  <a:lnTo>
                    <a:pt x="909560" y="558334"/>
                  </a:lnTo>
                  <a:lnTo>
                    <a:pt x="959406" y="553402"/>
                  </a:lnTo>
                  <a:lnTo>
                    <a:pt x="1006881" y="538974"/>
                  </a:lnTo>
                  <a:lnTo>
                    <a:pt x="1050650" y="515603"/>
                  </a:lnTo>
                  <a:lnTo>
                    <a:pt x="1089381" y="483845"/>
                  </a:lnTo>
                  <a:lnTo>
                    <a:pt x="1121140" y="445114"/>
                  </a:lnTo>
                  <a:lnTo>
                    <a:pt x="1144510" y="401344"/>
                  </a:lnTo>
                  <a:lnTo>
                    <a:pt x="1158938" y="353870"/>
                  </a:lnTo>
                  <a:lnTo>
                    <a:pt x="1163870" y="304024"/>
                  </a:lnTo>
                  <a:close/>
                </a:path>
                <a:path w="1163954" h="558800">
                  <a:moveTo>
                    <a:pt x="909560" y="304024"/>
                  </a:moveTo>
                  <a:lnTo>
                    <a:pt x="909560" y="304024"/>
                  </a:lnTo>
                  <a:lnTo>
                    <a:pt x="909560" y="304024"/>
                  </a:lnTo>
                  <a:close/>
                </a:path>
                <a:path w="1163954" h="558800">
                  <a:moveTo>
                    <a:pt x="0" y="0"/>
                  </a:moveTo>
                  <a:lnTo>
                    <a:pt x="647625" y="216472"/>
                  </a:lnTo>
                </a:path>
              </a:pathLst>
            </a:custGeom>
            <a:ln w="6357">
              <a:solidFill>
                <a:srgbClr val="000000"/>
              </a:solidFill>
            </a:ln>
          </p:spPr>
          <p:txBody>
            <a:bodyPr wrap="square" lIns="0" tIns="0" rIns="0" bIns="0" rtlCol="0"/>
            <a:lstStyle/>
            <a:p>
              <a:endParaRPr sz="1214" dirty="0"/>
            </a:p>
          </p:txBody>
        </p:sp>
        <p:pic>
          <p:nvPicPr>
            <p:cNvPr id="24" name="object 24"/>
            <p:cNvPicPr/>
            <p:nvPr/>
          </p:nvPicPr>
          <p:blipFill>
            <a:blip r:embed="rId9" cstate="print"/>
            <a:stretch>
              <a:fillRect/>
            </a:stretch>
          </p:blipFill>
          <p:spPr>
            <a:xfrm>
              <a:off x="5854427" y="6466392"/>
              <a:ext cx="120747" cy="72530"/>
            </a:xfrm>
            <a:prstGeom prst="rect">
              <a:avLst/>
            </a:prstGeom>
          </p:spPr>
        </p:pic>
        <p:pic>
          <p:nvPicPr>
            <p:cNvPr id="25" name="object 25"/>
            <p:cNvPicPr/>
            <p:nvPr/>
          </p:nvPicPr>
          <p:blipFill>
            <a:blip r:embed="rId10" cstate="print"/>
            <a:stretch>
              <a:fillRect/>
            </a:stretch>
          </p:blipFill>
          <p:spPr>
            <a:xfrm>
              <a:off x="4762112" y="5326315"/>
              <a:ext cx="642132" cy="591270"/>
            </a:xfrm>
            <a:prstGeom prst="rect">
              <a:avLst/>
            </a:prstGeom>
          </p:spPr>
        </p:pic>
      </p:grpSp>
      <p:sp>
        <p:nvSpPr>
          <p:cNvPr id="28" name="Title 11">
            <a:extLst>
              <a:ext uri="{FF2B5EF4-FFF2-40B4-BE49-F238E27FC236}">
                <a16:creationId xmlns:a16="http://schemas.microsoft.com/office/drawing/2014/main" id="{62C6D5F0-DF7B-1A4A-BA44-96405BC85380}"/>
              </a:ext>
            </a:extLst>
          </p:cNvPr>
          <p:cNvSpPr txBox="1">
            <a:spLocks/>
          </p:cNvSpPr>
          <p:nvPr/>
        </p:nvSpPr>
        <p:spPr>
          <a:xfrm>
            <a:off x="628649" y="225625"/>
            <a:ext cx="7886700" cy="79969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b="1" dirty="0"/>
              <a:t>State Based Models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5"/>
          <p:cNvSpPr txBox="1">
            <a:spLocks noGrp="1"/>
          </p:cNvSpPr>
          <p:nvPr>
            <p:ph type="sldNum" sz="quarter" idx="12"/>
          </p:nvPr>
        </p:nvSpPr>
        <p:spPr>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spcAft>
                <a:spcPts val="600"/>
              </a:spcAft>
            </a:pPr>
            <a:fld id="{81D60167-4931-47E6-BA6A-407CBD079E47}" type="slidenum">
              <a:rPr lang="en-US" spc="-25" smtClean="0"/>
              <a:pPr marL="198755">
                <a:lnSpc>
                  <a:spcPts val="1315"/>
                </a:lnSpc>
                <a:spcAft>
                  <a:spcPts val="600"/>
                </a:spcAft>
              </a:pPr>
              <a:t>75</a:t>
            </a:fld>
            <a:endParaRPr lang="en-US" spc="-17"/>
          </a:p>
        </p:txBody>
      </p:sp>
      <p:pic>
        <p:nvPicPr>
          <p:cNvPr id="2050" name="Picture 2" descr="Pacman GIF - Find &amp; Share on GIPHY">
            <a:extLst>
              <a:ext uri="{FF2B5EF4-FFF2-40B4-BE49-F238E27FC236}">
                <a16:creationId xmlns:a16="http://schemas.microsoft.com/office/drawing/2014/main" id="{300AF02A-1D22-9311-A7C1-F7548C823A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947" y="468438"/>
            <a:ext cx="4206623" cy="42066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object 4"/>
          <p:cNvSpPr txBox="1"/>
          <p:nvPr/>
        </p:nvSpPr>
        <p:spPr>
          <a:xfrm>
            <a:off x="4421221" y="1488332"/>
            <a:ext cx="4094129" cy="3144390"/>
          </a:xfrm>
          <a:prstGeom prst="rect">
            <a:avLst/>
          </a:prstGeom>
        </p:spPr>
        <p:txBody>
          <a:bodyPr vert="horz" lIns="91440" tIns="45720" rIns="91440" bIns="45720" rtlCol="0">
            <a:normAutofit/>
          </a:bodyPr>
          <a:lstStyle/>
          <a:p>
            <a:pPr marL="8565" indent="-228600" defTabSz="914400">
              <a:lnSpc>
                <a:spcPct val="90000"/>
              </a:lnSpc>
              <a:spcBef>
                <a:spcPts val="94"/>
              </a:spcBef>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A8AD8C8C-79FA-BC6E-7838-5766F48F8C39}"/>
              </a:ext>
            </a:extLst>
          </p:cNvPr>
          <p:cNvSpPr txBox="1"/>
          <p:nvPr/>
        </p:nvSpPr>
        <p:spPr>
          <a:xfrm>
            <a:off x="5674870" y="1977620"/>
            <a:ext cx="2952974" cy="707886"/>
          </a:xfrm>
          <a:prstGeom prst="rect">
            <a:avLst/>
          </a:prstGeom>
          <a:noFill/>
        </p:spPr>
        <p:txBody>
          <a:bodyPr wrap="square">
            <a:spAutoFit/>
          </a:bodyPr>
          <a:lstStyle/>
          <a:p>
            <a:pPr algn="ctr"/>
            <a:r>
              <a:rPr lang="en-US" sz="4000" b="1" kern="1200" dirty="0">
                <a:solidFill>
                  <a:schemeClr val="tx1"/>
                </a:solidFill>
                <a:latin typeface="+mj-lt"/>
                <a:ea typeface="+mj-ea"/>
                <a:cs typeface="+mj-cs"/>
              </a:rPr>
              <a:t>Pac-</a:t>
            </a:r>
            <a:r>
              <a:rPr lang="en-US" sz="4000" b="1" kern="1200" spc="-17" dirty="0">
                <a:solidFill>
                  <a:schemeClr val="tx1"/>
                </a:solidFill>
                <a:latin typeface="+mj-lt"/>
                <a:ea typeface="+mj-ea"/>
                <a:cs typeface="+mj-cs"/>
              </a:rPr>
              <a:t>Man</a:t>
            </a:r>
            <a:endParaRPr lang="en-US" sz="4000"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normAutofit/>
          </a:bodyPr>
          <a:lstStyle/>
          <a:p>
            <a:r>
              <a:rPr lang="en-US" sz="3000" b="1" dirty="0"/>
              <a:t>Course Plan</a:t>
            </a:r>
          </a:p>
        </p:txBody>
      </p:sp>
      <p:graphicFrame>
        <p:nvGraphicFramePr>
          <p:cNvPr id="4" name="Content Placeholder 3">
            <a:extLst>
              <a:ext uri="{FF2B5EF4-FFF2-40B4-BE49-F238E27FC236}">
                <a16:creationId xmlns:a16="http://schemas.microsoft.com/office/drawing/2014/main" id="{5F560359-7CA0-A49E-491C-2DB0E12FE757}"/>
              </a:ext>
            </a:extLst>
          </p:cNvPr>
          <p:cNvGraphicFramePr>
            <a:graphicFrameLocks noGrp="1"/>
          </p:cNvGraphicFramePr>
          <p:nvPr>
            <p:ph idx="1"/>
            <p:extLst>
              <p:ext uri="{D42A27DB-BD31-4B8C-83A1-F6EECF244321}">
                <p14:modId xmlns:p14="http://schemas.microsoft.com/office/powerpoint/2010/main" val="1962795800"/>
              </p:ext>
            </p:extLst>
          </p:nvPr>
        </p:nvGraphicFramePr>
        <p:xfrm>
          <a:off x="628650" y="2140298"/>
          <a:ext cx="7886700" cy="139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6917167" y="3526970"/>
            <a:ext cx="1483255"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147319" cy="369332"/>
          </a:xfrm>
          <a:prstGeom prst="rect">
            <a:avLst/>
          </a:prstGeom>
          <a:noFill/>
        </p:spPr>
        <p:txBody>
          <a:bodyPr wrap="none" rtlCol="0">
            <a:spAutoFit/>
          </a:bodyPr>
          <a:lstStyle/>
          <a:p>
            <a:r>
              <a:rPr lang="en-US" b="1" dirty="0"/>
              <a:t>Artificial Intelligence</a:t>
            </a:r>
          </a:p>
        </p:txBody>
      </p:sp>
      <p:sp>
        <p:nvSpPr>
          <p:cNvPr id="10" name="TextBox 9">
            <a:extLst>
              <a:ext uri="{FF2B5EF4-FFF2-40B4-BE49-F238E27FC236}">
                <a16:creationId xmlns:a16="http://schemas.microsoft.com/office/drawing/2014/main" id="{9D79C5C0-46D0-7468-AA5F-0F90178166DF}"/>
              </a:ext>
            </a:extLst>
          </p:cNvPr>
          <p:cNvSpPr txBox="1"/>
          <p:nvPr/>
        </p:nvSpPr>
        <p:spPr>
          <a:xfrm>
            <a:off x="2339087" y="1774858"/>
            <a:ext cx="1809480" cy="553998"/>
          </a:xfrm>
          <a:prstGeom prst="rect">
            <a:avLst/>
          </a:prstGeom>
          <a:noFill/>
        </p:spPr>
        <p:txBody>
          <a:bodyPr wrap="square">
            <a:spAutoFit/>
          </a:bodyPr>
          <a:lstStyle/>
          <a:p>
            <a:pPr algn="ctr">
              <a:spcBef>
                <a:spcPts val="84"/>
              </a:spcBef>
            </a:pPr>
            <a:r>
              <a:rPr lang="en-US" sz="1000" dirty="0">
                <a:solidFill>
                  <a:schemeClr val="accent6">
                    <a:lumMod val="75000"/>
                  </a:schemeClr>
                </a:solidFill>
              </a:rPr>
              <a:t>Search problems</a:t>
            </a:r>
          </a:p>
          <a:p>
            <a:pPr marL="8137" marR="3426" algn="ctr"/>
            <a:r>
              <a:rPr lang="en-US" sz="1000" dirty="0">
                <a:solidFill>
                  <a:schemeClr val="accent6">
                    <a:lumMod val="75000"/>
                  </a:schemeClr>
                </a:solidFill>
              </a:rPr>
              <a:t>Markov decision processes </a:t>
            </a:r>
          </a:p>
          <a:p>
            <a:pPr marL="8137" marR="3426" algn="ctr"/>
            <a:r>
              <a:rPr lang="en-US" sz="1000" dirty="0">
                <a:solidFill>
                  <a:schemeClr val="accent6">
                    <a:lumMod val="75000"/>
                  </a:schemeClr>
                </a:solidFill>
              </a:rPr>
              <a:t>Adversarial games</a:t>
            </a:r>
          </a:p>
        </p:txBody>
      </p:sp>
      <p:sp>
        <p:nvSpPr>
          <p:cNvPr id="3" name="object 8">
            <a:extLst>
              <a:ext uri="{FF2B5EF4-FFF2-40B4-BE49-F238E27FC236}">
                <a16:creationId xmlns:a16="http://schemas.microsoft.com/office/drawing/2014/main" id="{48BC23CD-08CF-CD57-B76D-4C5139DBF7DF}"/>
              </a:ext>
            </a:extLst>
          </p:cNvPr>
          <p:cNvSpPr txBox="1"/>
          <p:nvPr/>
        </p:nvSpPr>
        <p:spPr>
          <a:xfrm>
            <a:off x="4485457" y="1963415"/>
            <a:ext cx="1883523" cy="331412"/>
          </a:xfrm>
          <a:prstGeom prst="rect">
            <a:avLst/>
          </a:prstGeom>
        </p:spPr>
        <p:txBody>
          <a:bodyPr vert="horz" wrap="square" lIns="0" tIns="10707" rIns="0" bIns="0" rtlCol="0">
            <a:spAutoFit/>
          </a:bodyPr>
          <a:lstStyle/>
          <a:p>
            <a:pPr marL="8565">
              <a:spcBef>
                <a:spcPts val="84"/>
              </a:spcBef>
            </a:pPr>
            <a:r>
              <a:rPr sz="1000" dirty="0">
                <a:solidFill>
                  <a:schemeClr val="accent1">
                    <a:lumMod val="75000"/>
                  </a:schemeClr>
                </a:solidFill>
              </a:rPr>
              <a:t>Constraint satisfaction problems</a:t>
            </a:r>
            <a:endParaRPr lang="en-US" sz="1000" dirty="0">
              <a:solidFill>
                <a:schemeClr val="accent1">
                  <a:lumMod val="75000"/>
                </a:schemeClr>
              </a:solidFill>
            </a:endParaRPr>
          </a:p>
          <a:p>
            <a:pPr marL="8565">
              <a:spcBef>
                <a:spcPts val="84"/>
              </a:spcBef>
            </a:pPr>
            <a:r>
              <a:rPr lang="en-US" sz="1000" dirty="0">
                <a:solidFill>
                  <a:schemeClr val="accent1">
                    <a:lumMod val="75000"/>
                  </a:schemeClr>
                </a:solidFill>
              </a:rPr>
              <a:t>Bayesian networks</a:t>
            </a:r>
            <a:endParaRPr sz="1000" dirty="0">
              <a:solidFill>
                <a:schemeClr val="accent1">
                  <a:lumMod val="75000"/>
                </a:schemeClr>
              </a:solidFill>
            </a:endParaRPr>
          </a:p>
        </p:txBody>
      </p:sp>
    </p:spTree>
    <p:extLst>
      <p:ext uri="{BB962C8B-B14F-4D97-AF65-F5344CB8AC3E}">
        <p14:creationId xmlns:p14="http://schemas.microsoft.com/office/powerpoint/2010/main" val="10674454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976152" y="1239446"/>
            <a:ext cx="2148241" cy="2148241"/>
          </a:xfrm>
          <a:prstGeom prst="rect">
            <a:avLst/>
          </a:prstGeom>
        </p:spPr>
      </p:pic>
      <p:pic>
        <p:nvPicPr>
          <p:cNvPr id="7" name="object 7"/>
          <p:cNvPicPr/>
          <p:nvPr/>
        </p:nvPicPr>
        <p:blipFill>
          <a:blip r:embed="rId4" cstate="print"/>
          <a:stretch>
            <a:fillRect/>
          </a:stretch>
        </p:blipFill>
        <p:spPr>
          <a:xfrm>
            <a:off x="4896219" y="1239446"/>
            <a:ext cx="2148241" cy="2148241"/>
          </a:xfrm>
          <a:prstGeom prst="rect">
            <a:avLst/>
          </a:prstGeom>
        </p:spPr>
      </p:pic>
      <p:sp>
        <p:nvSpPr>
          <p:cNvPr id="8" name="object 8"/>
          <p:cNvSpPr txBox="1"/>
          <p:nvPr/>
        </p:nvSpPr>
        <p:spPr>
          <a:xfrm>
            <a:off x="759172" y="3935355"/>
            <a:ext cx="8020498" cy="505165"/>
          </a:xfrm>
          <a:prstGeom prst="rect">
            <a:avLst/>
          </a:prstGeom>
        </p:spPr>
        <p:txBody>
          <a:bodyPr vert="horz" wrap="square" lIns="0" tIns="7709" rIns="0" bIns="0" rtlCol="0">
            <a:spAutoFit/>
          </a:bodyPr>
          <a:lstStyle/>
          <a:p>
            <a:pPr marL="8565" marR="3426">
              <a:lnSpc>
                <a:spcPct val="101600"/>
              </a:lnSpc>
              <a:spcBef>
                <a:spcPts val="61"/>
              </a:spcBef>
            </a:pPr>
            <a:r>
              <a:rPr sz="1600" b="1" dirty="0"/>
              <a:t>Goal</a:t>
            </a:r>
            <a:r>
              <a:rPr sz="1600" dirty="0"/>
              <a:t>: put digits in blank squares so each row, column, and 3x3 sub-block has digits 1–9</a:t>
            </a:r>
          </a:p>
          <a:p>
            <a:pPr marL="8565">
              <a:spcBef>
                <a:spcPts val="3"/>
              </a:spcBef>
            </a:pPr>
            <a:r>
              <a:rPr sz="1600" b="1" dirty="0"/>
              <a:t>Note</a:t>
            </a:r>
            <a:r>
              <a:rPr sz="1600" dirty="0"/>
              <a:t>: order of filling squares doesn’t matter in the evaluation criteria!</a:t>
            </a:r>
          </a:p>
        </p:txBody>
      </p:sp>
      <p:sp>
        <p:nvSpPr>
          <p:cNvPr id="9" name="object 9"/>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77</a:t>
            </a:fld>
            <a:endParaRPr spc="-17" dirty="0"/>
          </a:p>
        </p:txBody>
      </p:sp>
      <p:sp>
        <p:nvSpPr>
          <p:cNvPr id="12" name="Title 11">
            <a:extLst>
              <a:ext uri="{FF2B5EF4-FFF2-40B4-BE49-F238E27FC236}">
                <a16:creationId xmlns:a16="http://schemas.microsoft.com/office/drawing/2014/main" id="{B96D4FDD-270C-FEDE-5916-8C461A473185}"/>
              </a:ext>
            </a:extLst>
          </p:cNvPr>
          <p:cNvSpPr>
            <a:spLocks noGrp="1"/>
          </p:cNvSpPr>
          <p:nvPr>
            <p:ph type="title"/>
          </p:nvPr>
        </p:nvSpPr>
        <p:spPr>
          <a:xfrm>
            <a:off x="628650" y="273844"/>
            <a:ext cx="7886700" cy="887982"/>
          </a:xfrm>
        </p:spPr>
        <p:txBody>
          <a:bodyPr/>
          <a:lstStyle/>
          <a:p>
            <a:r>
              <a:rPr lang="en-US" sz="3000" b="1" dirty="0"/>
              <a:t>Sudoku</a:t>
            </a:r>
          </a:p>
        </p:txBody>
      </p:sp>
      <p:sp>
        <p:nvSpPr>
          <p:cNvPr id="14" name="Arrow: Right 13">
            <a:extLst>
              <a:ext uri="{FF2B5EF4-FFF2-40B4-BE49-F238E27FC236}">
                <a16:creationId xmlns:a16="http://schemas.microsoft.com/office/drawing/2014/main" id="{0E93F767-6DD9-3124-42EE-7BEA4D84BC06}"/>
              </a:ext>
            </a:extLst>
          </p:cNvPr>
          <p:cNvSpPr/>
          <p:nvPr/>
        </p:nvSpPr>
        <p:spPr>
          <a:xfrm>
            <a:off x="4287100" y="2143373"/>
            <a:ext cx="482321" cy="291402"/>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06769" y="1224617"/>
            <a:ext cx="1041548" cy="493815"/>
          </a:xfrm>
          <a:prstGeom prst="rect">
            <a:avLst/>
          </a:prstGeom>
        </p:spPr>
        <p:txBody>
          <a:bodyPr vert="horz" wrap="square" lIns="0" tIns="7709" rIns="0" bIns="0" rtlCol="0">
            <a:spAutoFit/>
          </a:bodyPr>
          <a:lstStyle/>
          <a:p>
            <a:pPr marL="8565" marR="3426">
              <a:lnSpc>
                <a:spcPct val="101600"/>
              </a:lnSpc>
              <a:spcBef>
                <a:spcPts val="61"/>
              </a:spcBef>
            </a:pPr>
            <a:r>
              <a:rPr sz="1600" dirty="0"/>
              <a:t>Constraint scheduling)</a:t>
            </a:r>
          </a:p>
        </p:txBody>
      </p:sp>
      <p:sp>
        <p:nvSpPr>
          <p:cNvPr id="4" name="object 4"/>
          <p:cNvSpPr txBox="1"/>
          <p:nvPr/>
        </p:nvSpPr>
        <p:spPr>
          <a:xfrm>
            <a:off x="2408296" y="1224617"/>
            <a:ext cx="3873257" cy="258330"/>
          </a:xfrm>
          <a:prstGeom prst="rect">
            <a:avLst/>
          </a:prstGeom>
        </p:spPr>
        <p:txBody>
          <a:bodyPr vert="horz" wrap="square" lIns="0" tIns="11992" rIns="0" bIns="0" rtlCol="0">
            <a:spAutoFit/>
          </a:bodyPr>
          <a:lstStyle/>
          <a:p>
            <a:pPr marL="8565">
              <a:spcBef>
                <a:spcPts val="94"/>
              </a:spcBef>
              <a:tabLst>
                <a:tab pos="1187948" algn="l"/>
                <a:tab pos="2323652" algn="l"/>
                <a:tab pos="2879513" algn="l"/>
              </a:tabLst>
            </a:pPr>
            <a:r>
              <a:rPr sz="1600" dirty="0"/>
              <a:t>satisfaction	problems:	hard	constraints</a:t>
            </a:r>
          </a:p>
        </p:txBody>
      </p:sp>
      <p:sp>
        <p:nvSpPr>
          <p:cNvPr id="5" name="object 5"/>
          <p:cNvSpPr txBox="1"/>
          <p:nvPr/>
        </p:nvSpPr>
        <p:spPr>
          <a:xfrm>
            <a:off x="6422446" y="1224617"/>
            <a:ext cx="488654" cy="258330"/>
          </a:xfrm>
          <a:prstGeom prst="rect">
            <a:avLst/>
          </a:prstGeom>
        </p:spPr>
        <p:txBody>
          <a:bodyPr vert="horz" wrap="square" lIns="0" tIns="11992" rIns="0" bIns="0" rtlCol="0">
            <a:spAutoFit/>
          </a:bodyPr>
          <a:lstStyle/>
          <a:p>
            <a:pPr marL="8565">
              <a:spcBef>
                <a:spcPts val="94"/>
              </a:spcBef>
            </a:pPr>
            <a:r>
              <a:rPr lang="en-US" sz="1600" dirty="0"/>
              <a:t>(e.g.,</a:t>
            </a:r>
          </a:p>
        </p:txBody>
      </p:sp>
      <p:sp>
        <p:nvSpPr>
          <p:cNvPr id="6" name="object 6"/>
          <p:cNvSpPr txBox="1"/>
          <p:nvPr/>
        </p:nvSpPr>
        <p:spPr>
          <a:xfrm>
            <a:off x="7073794" y="1224617"/>
            <a:ext cx="751182" cy="258330"/>
          </a:xfrm>
          <a:prstGeom prst="rect">
            <a:avLst/>
          </a:prstGeom>
        </p:spPr>
        <p:txBody>
          <a:bodyPr vert="horz" wrap="square" lIns="0" tIns="11992" rIns="0" bIns="0" rtlCol="0">
            <a:spAutoFit/>
          </a:bodyPr>
          <a:lstStyle/>
          <a:p>
            <a:pPr marL="8565">
              <a:spcBef>
                <a:spcPts val="94"/>
              </a:spcBef>
            </a:pPr>
            <a:r>
              <a:rPr sz="1600" dirty="0"/>
              <a:t>Sudoku,</a:t>
            </a:r>
          </a:p>
        </p:txBody>
      </p:sp>
      <p:sp>
        <p:nvSpPr>
          <p:cNvPr id="7" name="object 7"/>
          <p:cNvSpPr/>
          <p:nvPr/>
        </p:nvSpPr>
        <p:spPr>
          <a:xfrm>
            <a:off x="3885935" y="1905360"/>
            <a:ext cx="1376453" cy="1376453"/>
          </a:xfrm>
          <a:custGeom>
            <a:avLst/>
            <a:gdLst/>
            <a:ahLst/>
            <a:cxnLst/>
            <a:rect l="l" t="t" r="r" b="b"/>
            <a:pathLst>
              <a:path w="2040889" h="2040889">
                <a:moveTo>
                  <a:pt x="635774" y="317887"/>
                </a:moveTo>
                <a:lnTo>
                  <a:pt x="631814" y="267857"/>
                </a:lnTo>
                <a:lnTo>
                  <a:pt x="620168" y="219511"/>
                </a:lnTo>
                <a:lnTo>
                  <a:pt x="601191" y="173703"/>
                </a:lnTo>
                <a:lnTo>
                  <a:pt x="575238" y="131285"/>
                </a:lnTo>
                <a:lnTo>
                  <a:pt x="542663" y="93111"/>
                </a:lnTo>
                <a:lnTo>
                  <a:pt x="504488" y="60536"/>
                </a:lnTo>
                <a:lnTo>
                  <a:pt x="462071" y="34583"/>
                </a:lnTo>
                <a:lnTo>
                  <a:pt x="416262" y="15606"/>
                </a:lnTo>
                <a:lnTo>
                  <a:pt x="367917" y="3960"/>
                </a:lnTo>
                <a:lnTo>
                  <a:pt x="317887" y="0"/>
                </a:lnTo>
                <a:lnTo>
                  <a:pt x="267857" y="3960"/>
                </a:lnTo>
                <a:lnTo>
                  <a:pt x="219512" y="15606"/>
                </a:lnTo>
                <a:lnTo>
                  <a:pt x="173703" y="34583"/>
                </a:lnTo>
                <a:lnTo>
                  <a:pt x="131286" y="60536"/>
                </a:lnTo>
                <a:lnTo>
                  <a:pt x="93111" y="93111"/>
                </a:lnTo>
                <a:lnTo>
                  <a:pt x="60536" y="131285"/>
                </a:lnTo>
                <a:lnTo>
                  <a:pt x="34583" y="173703"/>
                </a:lnTo>
                <a:lnTo>
                  <a:pt x="15606" y="219511"/>
                </a:lnTo>
                <a:lnTo>
                  <a:pt x="3960" y="267857"/>
                </a:lnTo>
                <a:lnTo>
                  <a:pt x="0" y="317887"/>
                </a:lnTo>
                <a:lnTo>
                  <a:pt x="3960" y="367917"/>
                </a:lnTo>
                <a:lnTo>
                  <a:pt x="15606" y="416262"/>
                </a:lnTo>
                <a:lnTo>
                  <a:pt x="34583" y="462071"/>
                </a:lnTo>
                <a:lnTo>
                  <a:pt x="60536" y="504488"/>
                </a:lnTo>
                <a:lnTo>
                  <a:pt x="93111" y="542663"/>
                </a:lnTo>
                <a:lnTo>
                  <a:pt x="131286" y="575238"/>
                </a:lnTo>
                <a:lnTo>
                  <a:pt x="173703" y="601191"/>
                </a:lnTo>
                <a:lnTo>
                  <a:pt x="219512" y="620168"/>
                </a:lnTo>
                <a:lnTo>
                  <a:pt x="267857" y="631814"/>
                </a:lnTo>
                <a:lnTo>
                  <a:pt x="317887" y="635774"/>
                </a:lnTo>
                <a:lnTo>
                  <a:pt x="367917" y="631814"/>
                </a:lnTo>
                <a:lnTo>
                  <a:pt x="416262" y="620168"/>
                </a:lnTo>
                <a:lnTo>
                  <a:pt x="462071" y="601191"/>
                </a:lnTo>
                <a:lnTo>
                  <a:pt x="504488" y="575238"/>
                </a:lnTo>
                <a:lnTo>
                  <a:pt x="542663" y="542663"/>
                </a:lnTo>
                <a:lnTo>
                  <a:pt x="575238" y="504488"/>
                </a:lnTo>
                <a:lnTo>
                  <a:pt x="601191" y="462071"/>
                </a:lnTo>
                <a:lnTo>
                  <a:pt x="620168" y="416262"/>
                </a:lnTo>
                <a:lnTo>
                  <a:pt x="631814" y="367917"/>
                </a:lnTo>
                <a:lnTo>
                  <a:pt x="635774" y="317887"/>
                </a:lnTo>
                <a:close/>
              </a:path>
              <a:path w="2040889" h="2040889">
                <a:moveTo>
                  <a:pt x="2040837" y="317887"/>
                </a:moveTo>
                <a:lnTo>
                  <a:pt x="2036876" y="267857"/>
                </a:lnTo>
                <a:lnTo>
                  <a:pt x="2025230" y="219511"/>
                </a:lnTo>
                <a:lnTo>
                  <a:pt x="2006254" y="173703"/>
                </a:lnTo>
                <a:lnTo>
                  <a:pt x="1980300" y="131285"/>
                </a:lnTo>
                <a:lnTo>
                  <a:pt x="1947725" y="93111"/>
                </a:lnTo>
                <a:lnTo>
                  <a:pt x="1909551" y="60536"/>
                </a:lnTo>
                <a:lnTo>
                  <a:pt x="1867133" y="34583"/>
                </a:lnTo>
                <a:lnTo>
                  <a:pt x="1821325" y="15606"/>
                </a:lnTo>
                <a:lnTo>
                  <a:pt x="1772979" y="3960"/>
                </a:lnTo>
                <a:lnTo>
                  <a:pt x="1722950" y="0"/>
                </a:lnTo>
                <a:lnTo>
                  <a:pt x="1672920" y="3960"/>
                </a:lnTo>
                <a:lnTo>
                  <a:pt x="1624574" y="15606"/>
                </a:lnTo>
                <a:lnTo>
                  <a:pt x="1578766" y="34583"/>
                </a:lnTo>
                <a:lnTo>
                  <a:pt x="1536348" y="60536"/>
                </a:lnTo>
                <a:lnTo>
                  <a:pt x="1498174" y="93111"/>
                </a:lnTo>
                <a:lnTo>
                  <a:pt x="1465599" y="131285"/>
                </a:lnTo>
                <a:lnTo>
                  <a:pt x="1439645" y="173703"/>
                </a:lnTo>
                <a:lnTo>
                  <a:pt x="1420669" y="219511"/>
                </a:lnTo>
                <a:lnTo>
                  <a:pt x="1409023" y="267857"/>
                </a:lnTo>
                <a:lnTo>
                  <a:pt x="1405062" y="317887"/>
                </a:lnTo>
                <a:lnTo>
                  <a:pt x="1409023" y="367917"/>
                </a:lnTo>
                <a:lnTo>
                  <a:pt x="1420669" y="416262"/>
                </a:lnTo>
                <a:lnTo>
                  <a:pt x="1439645" y="462071"/>
                </a:lnTo>
                <a:lnTo>
                  <a:pt x="1465599" y="504488"/>
                </a:lnTo>
                <a:lnTo>
                  <a:pt x="1498174" y="542663"/>
                </a:lnTo>
                <a:lnTo>
                  <a:pt x="1536348" y="575238"/>
                </a:lnTo>
                <a:lnTo>
                  <a:pt x="1578766" y="601191"/>
                </a:lnTo>
                <a:lnTo>
                  <a:pt x="1624574" y="620168"/>
                </a:lnTo>
                <a:lnTo>
                  <a:pt x="1672920" y="631814"/>
                </a:lnTo>
                <a:lnTo>
                  <a:pt x="1722950" y="635774"/>
                </a:lnTo>
                <a:lnTo>
                  <a:pt x="1772979" y="631814"/>
                </a:lnTo>
                <a:lnTo>
                  <a:pt x="1821325" y="620168"/>
                </a:lnTo>
                <a:lnTo>
                  <a:pt x="1867133" y="601191"/>
                </a:lnTo>
                <a:lnTo>
                  <a:pt x="1909551" y="575238"/>
                </a:lnTo>
                <a:lnTo>
                  <a:pt x="1947725" y="542663"/>
                </a:lnTo>
                <a:lnTo>
                  <a:pt x="1980300" y="504488"/>
                </a:lnTo>
                <a:lnTo>
                  <a:pt x="2006254" y="462071"/>
                </a:lnTo>
                <a:lnTo>
                  <a:pt x="2025230" y="416262"/>
                </a:lnTo>
                <a:lnTo>
                  <a:pt x="2036876" y="367917"/>
                </a:lnTo>
                <a:lnTo>
                  <a:pt x="2040837" y="317887"/>
                </a:lnTo>
                <a:close/>
              </a:path>
              <a:path w="2040889" h="2040889">
                <a:moveTo>
                  <a:pt x="2040837" y="1722950"/>
                </a:moveTo>
                <a:lnTo>
                  <a:pt x="2036876" y="1672920"/>
                </a:lnTo>
                <a:lnTo>
                  <a:pt x="2025230" y="1624574"/>
                </a:lnTo>
                <a:lnTo>
                  <a:pt x="2006254" y="1578766"/>
                </a:lnTo>
                <a:lnTo>
                  <a:pt x="1980300" y="1536348"/>
                </a:lnTo>
                <a:lnTo>
                  <a:pt x="1947725" y="1498174"/>
                </a:lnTo>
                <a:lnTo>
                  <a:pt x="1909551" y="1465599"/>
                </a:lnTo>
                <a:lnTo>
                  <a:pt x="1867133" y="1439645"/>
                </a:lnTo>
                <a:lnTo>
                  <a:pt x="1821325" y="1420669"/>
                </a:lnTo>
                <a:lnTo>
                  <a:pt x="1772979" y="1409023"/>
                </a:lnTo>
                <a:lnTo>
                  <a:pt x="1722950" y="1405062"/>
                </a:lnTo>
                <a:lnTo>
                  <a:pt x="1672920" y="1409023"/>
                </a:lnTo>
                <a:lnTo>
                  <a:pt x="1624574" y="1420669"/>
                </a:lnTo>
                <a:lnTo>
                  <a:pt x="1578766" y="1439645"/>
                </a:lnTo>
                <a:lnTo>
                  <a:pt x="1536348" y="1465599"/>
                </a:lnTo>
                <a:lnTo>
                  <a:pt x="1498174" y="1498174"/>
                </a:lnTo>
                <a:lnTo>
                  <a:pt x="1465599" y="1536348"/>
                </a:lnTo>
                <a:lnTo>
                  <a:pt x="1439645" y="1578766"/>
                </a:lnTo>
                <a:lnTo>
                  <a:pt x="1420669" y="1624574"/>
                </a:lnTo>
                <a:lnTo>
                  <a:pt x="1409023" y="1672920"/>
                </a:lnTo>
                <a:lnTo>
                  <a:pt x="1405062" y="1722950"/>
                </a:lnTo>
                <a:lnTo>
                  <a:pt x="1409023" y="1772979"/>
                </a:lnTo>
                <a:lnTo>
                  <a:pt x="1420669" y="1821325"/>
                </a:lnTo>
                <a:lnTo>
                  <a:pt x="1439645" y="1867133"/>
                </a:lnTo>
                <a:lnTo>
                  <a:pt x="1465599" y="1909551"/>
                </a:lnTo>
                <a:lnTo>
                  <a:pt x="1498174" y="1947725"/>
                </a:lnTo>
                <a:lnTo>
                  <a:pt x="1536348" y="1980300"/>
                </a:lnTo>
                <a:lnTo>
                  <a:pt x="1578766" y="2006254"/>
                </a:lnTo>
                <a:lnTo>
                  <a:pt x="1624574" y="2025230"/>
                </a:lnTo>
                <a:lnTo>
                  <a:pt x="1672920" y="2036876"/>
                </a:lnTo>
                <a:lnTo>
                  <a:pt x="1722950" y="2040837"/>
                </a:lnTo>
                <a:lnTo>
                  <a:pt x="1772979" y="2036876"/>
                </a:lnTo>
                <a:lnTo>
                  <a:pt x="1821325" y="2025230"/>
                </a:lnTo>
                <a:lnTo>
                  <a:pt x="1867133" y="2006254"/>
                </a:lnTo>
                <a:lnTo>
                  <a:pt x="1909551" y="1980300"/>
                </a:lnTo>
                <a:lnTo>
                  <a:pt x="1947725" y="1947725"/>
                </a:lnTo>
                <a:lnTo>
                  <a:pt x="1980300" y="1909551"/>
                </a:lnTo>
                <a:lnTo>
                  <a:pt x="2006254" y="1867133"/>
                </a:lnTo>
                <a:lnTo>
                  <a:pt x="2025230" y="1821325"/>
                </a:lnTo>
                <a:lnTo>
                  <a:pt x="2036876" y="1772979"/>
                </a:lnTo>
                <a:lnTo>
                  <a:pt x="2040837" y="1722950"/>
                </a:lnTo>
                <a:close/>
              </a:path>
              <a:path w="2040889" h="2040889">
                <a:moveTo>
                  <a:pt x="635774" y="1722950"/>
                </a:moveTo>
                <a:lnTo>
                  <a:pt x="631814" y="1672920"/>
                </a:lnTo>
                <a:lnTo>
                  <a:pt x="620168" y="1624574"/>
                </a:lnTo>
                <a:lnTo>
                  <a:pt x="601191" y="1578766"/>
                </a:lnTo>
                <a:lnTo>
                  <a:pt x="575238" y="1536348"/>
                </a:lnTo>
                <a:lnTo>
                  <a:pt x="542663" y="1498174"/>
                </a:lnTo>
                <a:lnTo>
                  <a:pt x="504488" y="1465599"/>
                </a:lnTo>
                <a:lnTo>
                  <a:pt x="462071" y="1439645"/>
                </a:lnTo>
                <a:lnTo>
                  <a:pt x="416262" y="1420669"/>
                </a:lnTo>
                <a:lnTo>
                  <a:pt x="367917" y="1409023"/>
                </a:lnTo>
                <a:lnTo>
                  <a:pt x="317887" y="1405062"/>
                </a:lnTo>
                <a:lnTo>
                  <a:pt x="267857" y="1409023"/>
                </a:lnTo>
                <a:lnTo>
                  <a:pt x="219512" y="1420669"/>
                </a:lnTo>
                <a:lnTo>
                  <a:pt x="173703" y="1439645"/>
                </a:lnTo>
                <a:lnTo>
                  <a:pt x="131286" y="1465599"/>
                </a:lnTo>
                <a:lnTo>
                  <a:pt x="93111" y="1498174"/>
                </a:lnTo>
                <a:lnTo>
                  <a:pt x="60536" y="1536348"/>
                </a:lnTo>
                <a:lnTo>
                  <a:pt x="34583" y="1578766"/>
                </a:lnTo>
                <a:lnTo>
                  <a:pt x="15606" y="1624574"/>
                </a:lnTo>
                <a:lnTo>
                  <a:pt x="3960" y="1672920"/>
                </a:lnTo>
                <a:lnTo>
                  <a:pt x="0" y="1722950"/>
                </a:lnTo>
                <a:lnTo>
                  <a:pt x="3960" y="1772979"/>
                </a:lnTo>
                <a:lnTo>
                  <a:pt x="15606" y="1821325"/>
                </a:lnTo>
                <a:lnTo>
                  <a:pt x="34583" y="1867133"/>
                </a:lnTo>
                <a:lnTo>
                  <a:pt x="60536" y="1909551"/>
                </a:lnTo>
                <a:lnTo>
                  <a:pt x="93111" y="1947725"/>
                </a:lnTo>
                <a:lnTo>
                  <a:pt x="131286" y="1980300"/>
                </a:lnTo>
                <a:lnTo>
                  <a:pt x="173703" y="2006254"/>
                </a:lnTo>
                <a:lnTo>
                  <a:pt x="219512" y="2025230"/>
                </a:lnTo>
                <a:lnTo>
                  <a:pt x="267857" y="2036876"/>
                </a:lnTo>
                <a:lnTo>
                  <a:pt x="317887" y="2040837"/>
                </a:lnTo>
                <a:lnTo>
                  <a:pt x="367917" y="2036876"/>
                </a:lnTo>
                <a:lnTo>
                  <a:pt x="416262" y="2025230"/>
                </a:lnTo>
                <a:lnTo>
                  <a:pt x="462071" y="2006254"/>
                </a:lnTo>
                <a:lnTo>
                  <a:pt x="504488" y="1980300"/>
                </a:lnTo>
                <a:lnTo>
                  <a:pt x="542663" y="1947725"/>
                </a:lnTo>
                <a:lnTo>
                  <a:pt x="575238" y="1909551"/>
                </a:lnTo>
                <a:lnTo>
                  <a:pt x="601191" y="1867133"/>
                </a:lnTo>
                <a:lnTo>
                  <a:pt x="620168" y="1821325"/>
                </a:lnTo>
                <a:lnTo>
                  <a:pt x="631814" y="1772979"/>
                </a:lnTo>
                <a:lnTo>
                  <a:pt x="635774" y="1722950"/>
                </a:lnTo>
                <a:close/>
              </a:path>
            </a:pathLst>
          </a:custGeom>
          <a:ln w="6357">
            <a:solidFill>
              <a:srgbClr val="000000"/>
            </a:solidFill>
          </a:ln>
        </p:spPr>
        <p:txBody>
          <a:bodyPr wrap="square" lIns="0" tIns="0" rIns="0" bIns="0" rtlCol="0"/>
          <a:lstStyle/>
          <a:p>
            <a:endParaRPr sz="1214" dirty="0"/>
          </a:p>
        </p:txBody>
      </p:sp>
      <p:sp>
        <p:nvSpPr>
          <p:cNvPr id="8" name="object 8"/>
          <p:cNvSpPr txBox="1"/>
          <p:nvPr/>
        </p:nvSpPr>
        <p:spPr>
          <a:xfrm>
            <a:off x="3935765" y="1964694"/>
            <a:ext cx="318203" cy="271539"/>
          </a:xfrm>
          <a:prstGeom prst="rect">
            <a:avLst/>
          </a:prstGeom>
        </p:spPr>
        <p:txBody>
          <a:bodyPr vert="horz" wrap="square" lIns="0" tIns="11992" rIns="0" bIns="0" rtlCol="0">
            <a:spAutoFit/>
          </a:bodyPr>
          <a:lstStyle/>
          <a:p>
            <a:pPr marL="25695">
              <a:spcBef>
                <a:spcPts val="94"/>
              </a:spcBef>
            </a:pPr>
            <a:r>
              <a:rPr sz="1686" i="1" spc="233" dirty="0">
                <a:latin typeface="Trebuchet MS"/>
                <a:cs typeface="Trebuchet MS"/>
              </a:rPr>
              <a:t>X</a:t>
            </a:r>
            <a:r>
              <a:rPr sz="1770" spc="349" baseline="-12698" dirty="0">
                <a:latin typeface="Cambria"/>
                <a:cs typeface="Cambria"/>
              </a:rPr>
              <a:t>1</a:t>
            </a:r>
            <a:endParaRPr sz="1770" baseline="-12698" dirty="0">
              <a:latin typeface="Cambria"/>
              <a:cs typeface="Cambria"/>
            </a:endParaRPr>
          </a:p>
        </p:txBody>
      </p:sp>
      <p:sp>
        <p:nvSpPr>
          <p:cNvPr id="9" name="object 9"/>
          <p:cNvSpPr txBox="1"/>
          <p:nvPr/>
        </p:nvSpPr>
        <p:spPr>
          <a:xfrm>
            <a:off x="4883392" y="1964694"/>
            <a:ext cx="318203" cy="271539"/>
          </a:xfrm>
          <a:prstGeom prst="rect">
            <a:avLst/>
          </a:prstGeom>
        </p:spPr>
        <p:txBody>
          <a:bodyPr vert="horz" wrap="square" lIns="0" tIns="11992" rIns="0" bIns="0" rtlCol="0">
            <a:spAutoFit/>
          </a:bodyPr>
          <a:lstStyle/>
          <a:p>
            <a:pPr marL="25695">
              <a:spcBef>
                <a:spcPts val="94"/>
              </a:spcBef>
            </a:pPr>
            <a:r>
              <a:rPr sz="1686" i="1" spc="233" dirty="0">
                <a:latin typeface="Trebuchet MS"/>
                <a:cs typeface="Trebuchet MS"/>
              </a:rPr>
              <a:t>X</a:t>
            </a:r>
            <a:r>
              <a:rPr sz="1770" spc="349" baseline="-12698" dirty="0">
                <a:latin typeface="Cambria"/>
                <a:cs typeface="Cambria"/>
              </a:rPr>
              <a:t>2</a:t>
            </a:r>
            <a:endParaRPr sz="1770" baseline="-12698" dirty="0">
              <a:latin typeface="Cambria"/>
              <a:cs typeface="Cambria"/>
            </a:endParaRPr>
          </a:p>
        </p:txBody>
      </p:sp>
      <p:grpSp>
        <p:nvGrpSpPr>
          <p:cNvPr id="10" name="object 10"/>
          <p:cNvGrpSpPr/>
          <p:nvPr/>
        </p:nvGrpSpPr>
        <p:grpSpPr>
          <a:xfrm>
            <a:off x="4055306" y="2074732"/>
            <a:ext cx="1037694" cy="1037694"/>
            <a:chOff x="4313890" y="2569673"/>
            <a:chExt cx="1538605" cy="1538605"/>
          </a:xfrm>
        </p:grpSpPr>
        <p:sp>
          <p:nvSpPr>
            <p:cNvPr id="11" name="object 11"/>
            <p:cNvSpPr/>
            <p:nvPr/>
          </p:nvSpPr>
          <p:spPr>
            <a:xfrm>
              <a:off x="4698533" y="2636429"/>
              <a:ext cx="769620" cy="0"/>
            </a:xfrm>
            <a:custGeom>
              <a:avLst/>
              <a:gdLst/>
              <a:ahLst/>
              <a:cxnLst/>
              <a:rect l="l" t="t" r="r" b="b"/>
              <a:pathLst>
                <a:path w="769620">
                  <a:moveTo>
                    <a:pt x="0" y="0"/>
                  </a:moveTo>
                  <a:lnTo>
                    <a:pt x="321067" y="0"/>
                  </a:lnTo>
                </a:path>
                <a:path w="769620">
                  <a:moveTo>
                    <a:pt x="448222" y="0"/>
                  </a:moveTo>
                  <a:lnTo>
                    <a:pt x="769290" y="0"/>
                  </a:lnTo>
                </a:path>
              </a:pathLst>
            </a:custGeom>
            <a:ln w="25430">
              <a:solidFill>
                <a:srgbClr val="000000"/>
              </a:solidFill>
            </a:ln>
          </p:spPr>
          <p:txBody>
            <a:bodyPr wrap="square" lIns="0" tIns="0" rIns="0" bIns="0" rtlCol="0"/>
            <a:lstStyle/>
            <a:p>
              <a:endParaRPr sz="1214" dirty="0"/>
            </a:p>
          </p:txBody>
        </p:sp>
        <p:sp>
          <p:nvSpPr>
            <p:cNvPr id="12" name="object 12"/>
            <p:cNvSpPr/>
            <p:nvPr/>
          </p:nvSpPr>
          <p:spPr>
            <a:xfrm>
              <a:off x="5019601" y="2572852"/>
              <a:ext cx="127635" cy="127635"/>
            </a:xfrm>
            <a:custGeom>
              <a:avLst/>
              <a:gdLst/>
              <a:ahLst/>
              <a:cxnLst/>
              <a:rect l="l" t="t" r="r" b="b"/>
              <a:pathLst>
                <a:path w="127635" h="127635">
                  <a:moveTo>
                    <a:pt x="0" y="0"/>
                  </a:moveTo>
                  <a:lnTo>
                    <a:pt x="0" y="127154"/>
                  </a:lnTo>
                  <a:lnTo>
                    <a:pt x="127154" y="127154"/>
                  </a:lnTo>
                  <a:lnTo>
                    <a:pt x="127154" y="0"/>
                  </a:lnTo>
                  <a:lnTo>
                    <a:pt x="0" y="0"/>
                  </a:lnTo>
                  <a:close/>
                </a:path>
              </a:pathLst>
            </a:custGeom>
            <a:ln w="6357">
              <a:solidFill>
                <a:srgbClr val="000000"/>
              </a:solidFill>
            </a:ln>
          </p:spPr>
          <p:txBody>
            <a:bodyPr wrap="square" lIns="0" tIns="0" rIns="0" bIns="0" rtlCol="0"/>
            <a:lstStyle/>
            <a:p>
              <a:endParaRPr sz="1214" dirty="0"/>
            </a:p>
          </p:txBody>
        </p:sp>
        <p:sp>
          <p:nvSpPr>
            <p:cNvPr id="13" name="object 13"/>
            <p:cNvSpPr/>
            <p:nvPr/>
          </p:nvSpPr>
          <p:spPr>
            <a:xfrm>
              <a:off x="5785709" y="2954315"/>
              <a:ext cx="0" cy="769620"/>
            </a:xfrm>
            <a:custGeom>
              <a:avLst/>
              <a:gdLst/>
              <a:ahLst/>
              <a:cxnLst/>
              <a:rect l="l" t="t" r="r" b="b"/>
              <a:pathLst>
                <a:path h="769620">
                  <a:moveTo>
                    <a:pt x="0" y="0"/>
                  </a:moveTo>
                  <a:lnTo>
                    <a:pt x="0" y="321067"/>
                  </a:lnTo>
                </a:path>
                <a:path h="769620">
                  <a:moveTo>
                    <a:pt x="0" y="448222"/>
                  </a:moveTo>
                  <a:lnTo>
                    <a:pt x="0" y="769290"/>
                  </a:lnTo>
                </a:path>
              </a:pathLst>
            </a:custGeom>
            <a:ln w="25430">
              <a:solidFill>
                <a:srgbClr val="000000"/>
              </a:solidFill>
            </a:ln>
          </p:spPr>
          <p:txBody>
            <a:bodyPr wrap="square" lIns="0" tIns="0" rIns="0" bIns="0" rtlCol="0"/>
            <a:lstStyle/>
            <a:p>
              <a:endParaRPr sz="1214" dirty="0"/>
            </a:p>
          </p:txBody>
        </p:sp>
        <p:sp>
          <p:nvSpPr>
            <p:cNvPr id="14" name="object 14"/>
            <p:cNvSpPr/>
            <p:nvPr/>
          </p:nvSpPr>
          <p:spPr>
            <a:xfrm>
              <a:off x="5722132" y="3275383"/>
              <a:ext cx="127635" cy="127635"/>
            </a:xfrm>
            <a:custGeom>
              <a:avLst/>
              <a:gdLst/>
              <a:ahLst/>
              <a:cxnLst/>
              <a:rect l="l" t="t" r="r" b="b"/>
              <a:pathLst>
                <a:path w="127635" h="127635">
                  <a:moveTo>
                    <a:pt x="0" y="0"/>
                  </a:moveTo>
                  <a:lnTo>
                    <a:pt x="0" y="127154"/>
                  </a:lnTo>
                  <a:lnTo>
                    <a:pt x="127154" y="127154"/>
                  </a:lnTo>
                  <a:lnTo>
                    <a:pt x="127154" y="0"/>
                  </a:lnTo>
                  <a:lnTo>
                    <a:pt x="0" y="0"/>
                  </a:lnTo>
                  <a:close/>
                </a:path>
              </a:pathLst>
            </a:custGeom>
            <a:ln w="6357">
              <a:solidFill>
                <a:srgbClr val="000000"/>
              </a:solidFill>
            </a:ln>
          </p:spPr>
          <p:txBody>
            <a:bodyPr wrap="square" lIns="0" tIns="0" rIns="0" bIns="0" rtlCol="0"/>
            <a:lstStyle/>
            <a:p>
              <a:endParaRPr sz="1214" dirty="0"/>
            </a:p>
          </p:txBody>
        </p:sp>
        <p:sp>
          <p:nvSpPr>
            <p:cNvPr id="15" name="object 15"/>
            <p:cNvSpPr/>
            <p:nvPr/>
          </p:nvSpPr>
          <p:spPr>
            <a:xfrm>
              <a:off x="4380647" y="2954315"/>
              <a:ext cx="0" cy="769620"/>
            </a:xfrm>
            <a:custGeom>
              <a:avLst/>
              <a:gdLst/>
              <a:ahLst/>
              <a:cxnLst/>
              <a:rect l="l" t="t" r="r" b="b"/>
              <a:pathLst>
                <a:path h="769620">
                  <a:moveTo>
                    <a:pt x="0" y="448222"/>
                  </a:moveTo>
                  <a:lnTo>
                    <a:pt x="0" y="769290"/>
                  </a:lnTo>
                </a:path>
                <a:path h="769620">
                  <a:moveTo>
                    <a:pt x="0" y="0"/>
                  </a:moveTo>
                  <a:lnTo>
                    <a:pt x="0" y="321067"/>
                  </a:lnTo>
                </a:path>
              </a:pathLst>
            </a:custGeom>
            <a:ln w="25430">
              <a:solidFill>
                <a:srgbClr val="000000"/>
              </a:solidFill>
            </a:ln>
          </p:spPr>
          <p:txBody>
            <a:bodyPr wrap="square" lIns="0" tIns="0" rIns="0" bIns="0" rtlCol="0"/>
            <a:lstStyle/>
            <a:p>
              <a:endParaRPr sz="1214" dirty="0"/>
            </a:p>
          </p:txBody>
        </p:sp>
        <p:sp>
          <p:nvSpPr>
            <p:cNvPr id="16" name="object 16"/>
            <p:cNvSpPr/>
            <p:nvPr/>
          </p:nvSpPr>
          <p:spPr>
            <a:xfrm>
              <a:off x="4317069" y="3275383"/>
              <a:ext cx="127635" cy="127635"/>
            </a:xfrm>
            <a:custGeom>
              <a:avLst/>
              <a:gdLst/>
              <a:ahLst/>
              <a:cxnLst/>
              <a:rect l="l" t="t" r="r" b="b"/>
              <a:pathLst>
                <a:path w="127635" h="127635">
                  <a:moveTo>
                    <a:pt x="0" y="0"/>
                  </a:moveTo>
                  <a:lnTo>
                    <a:pt x="0" y="127154"/>
                  </a:lnTo>
                  <a:lnTo>
                    <a:pt x="127154" y="127154"/>
                  </a:lnTo>
                  <a:lnTo>
                    <a:pt x="127154" y="0"/>
                  </a:lnTo>
                  <a:lnTo>
                    <a:pt x="0" y="0"/>
                  </a:lnTo>
                  <a:close/>
                </a:path>
              </a:pathLst>
            </a:custGeom>
            <a:ln w="6357">
              <a:solidFill>
                <a:srgbClr val="000000"/>
              </a:solidFill>
            </a:ln>
          </p:spPr>
          <p:txBody>
            <a:bodyPr wrap="square" lIns="0" tIns="0" rIns="0" bIns="0" rtlCol="0"/>
            <a:lstStyle/>
            <a:p>
              <a:endParaRPr sz="1214" dirty="0"/>
            </a:p>
          </p:txBody>
        </p:sp>
        <p:sp>
          <p:nvSpPr>
            <p:cNvPr id="17" name="object 17"/>
            <p:cNvSpPr/>
            <p:nvPr/>
          </p:nvSpPr>
          <p:spPr>
            <a:xfrm>
              <a:off x="4698533" y="4041492"/>
              <a:ext cx="769620" cy="0"/>
            </a:xfrm>
            <a:custGeom>
              <a:avLst/>
              <a:gdLst/>
              <a:ahLst/>
              <a:cxnLst/>
              <a:rect l="l" t="t" r="r" b="b"/>
              <a:pathLst>
                <a:path w="769620">
                  <a:moveTo>
                    <a:pt x="0" y="0"/>
                  </a:moveTo>
                  <a:lnTo>
                    <a:pt x="321067" y="0"/>
                  </a:lnTo>
                </a:path>
                <a:path w="769620">
                  <a:moveTo>
                    <a:pt x="448222" y="0"/>
                  </a:moveTo>
                  <a:lnTo>
                    <a:pt x="769290" y="0"/>
                  </a:lnTo>
                </a:path>
              </a:pathLst>
            </a:custGeom>
            <a:ln w="25430">
              <a:solidFill>
                <a:srgbClr val="000000"/>
              </a:solidFill>
            </a:ln>
          </p:spPr>
          <p:txBody>
            <a:bodyPr wrap="square" lIns="0" tIns="0" rIns="0" bIns="0" rtlCol="0"/>
            <a:lstStyle/>
            <a:p>
              <a:endParaRPr sz="1214" dirty="0"/>
            </a:p>
          </p:txBody>
        </p:sp>
        <p:sp>
          <p:nvSpPr>
            <p:cNvPr id="18" name="object 18"/>
            <p:cNvSpPr/>
            <p:nvPr/>
          </p:nvSpPr>
          <p:spPr>
            <a:xfrm>
              <a:off x="5019601" y="3977914"/>
              <a:ext cx="127635" cy="127635"/>
            </a:xfrm>
            <a:custGeom>
              <a:avLst/>
              <a:gdLst/>
              <a:ahLst/>
              <a:cxnLst/>
              <a:rect l="l" t="t" r="r" b="b"/>
              <a:pathLst>
                <a:path w="127635" h="127635">
                  <a:moveTo>
                    <a:pt x="0" y="0"/>
                  </a:moveTo>
                  <a:lnTo>
                    <a:pt x="0" y="127154"/>
                  </a:lnTo>
                  <a:lnTo>
                    <a:pt x="127154" y="127154"/>
                  </a:lnTo>
                  <a:lnTo>
                    <a:pt x="127154" y="0"/>
                  </a:lnTo>
                  <a:lnTo>
                    <a:pt x="0" y="0"/>
                  </a:lnTo>
                  <a:close/>
                </a:path>
              </a:pathLst>
            </a:custGeom>
            <a:ln w="6357">
              <a:solidFill>
                <a:srgbClr val="000000"/>
              </a:solidFill>
            </a:ln>
          </p:spPr>
          <p:txBody>
            <a:bodyPr wrap="square" lIns="0" tIns="0" rIns="0" bIns="0" rtlCol="0"/>
            <a:lstStyle/>
            <a:p>
              <a:endParaRPr sz="1214" dirty="0"/>
            </a:p>
          </p:txBody>
        </p:sp>
      </p:grpSp>
      <p:sp>
        <p:nvSpPr>
          <p:cNvPr id="19" name="object 19"/>
          <p:cNvSpPr/>
          <p:nvPr/>
        </p:nvSpPr>
        <p:spPr>
          <a:xfrm>
            <a:off x="2852113" y="3871178"/>
            <a:ext cx="3444132" cy="411994"/>
          </a:xfrm>
          <a:custGeom>
            <a:avLst/>
            <a:gdLst/>
            <a:ahLst/>
            <a:cxnLst/>
            <a:rect l="l" t="t" r="r" b="b"/>
            <a:pathLst>
              <a:path w="5106670" h="610870">
                <a:moveTo>
                  <a:pt x="610346" y="305173"/>
                </a:moveTo>
                <a:lnTo>
                  <a:pt x="606543" y="257144"/>
                </a:lnTo>
                <a:lnTo>
                  <a:pt x="595363" y="210732"/>
                </a:lnTo>
                <a:lnTo>
                  <a:pt x="577146" y="166756"/>
                </a:lnTo>
                <a:lnTo>
                  <a:pt x="552231" y="126035"/>
                </a:lnTo>
                <a:lnTo>
                  <a:pt x="520958" y="89387"/>
                </a:lnTo>
                <a:lnTo>
                  <a:pt x="484311" y="58115"/>
                </a:lnTo>
                <a:lnTo>
                  <a:pt x="443590" y="33200"/>
                </a:lnTo>
                <a:lnTo>
                  <a:pt x="399613" y="14982"/>
                </a:lnTo>
                <a:lnTo>
                  <a:pt x="353201" y="3802"/>
                </a:lnTo>
                <a:lnTo>
                  <a:pt x="305173" y="0"/>
                </a:lnTo>
                <a:lnTo>
                  <a:pt x="257144" y="3802"/>
                </a:lnTo>
                <a:lnTo>
                  <a:pt x="210732" y="14982"/>
                </a:lnTo>
                <a:lnTo>
                  <a:pt x="166756" y="33200"/>
                </a:lnTo>
                <a:lnTo>
                  <a:pt x="126035" y="58115"/>
                </a:lnTo>
                <a:lnTo>
                  <a:pt x="89387" y="89387"/>
                </a:lnTo>
                <a:lnTo>
                  <a:pt x="58115" y="126035"/>
                </a:lnTo>
                <a:lnTo>
                  <a:pt x="33200" y="166756"/>
                </a:lnTo>
                <a:lnTo>
                  <a:pt x="14982" y="210732"/>
                </a:lnTo>
                <a:lnTo>
                  <a:pt x="3802" y="257144"/>
                </a:lnTo>
                <a:lnTo>
                  <a:pt x="0" y="305173"/>
                </a:lnTo>
                <a:lnTo>
                  <a:pt x="3802" y="353201"/>
                </a:lnTo>
                <a:lnTo>
                  <a:pt x="14982" y="399613"/>
                </a:lnTo>
                <a:lnTo>
                  <a:pt x="33200" y="443590"/>
                </a:lnTo>
                <a:lnTo>
                  <a:pt x="58115" y="484311"/>
                </a:lnTo>
                <a:lnTo>
                  <a:pt x="89387" y="520958"/>
                </a:lnTo>
                <a:lnTo>
                  <a:pt x="126035" y="552231"/>
                </a:lnTo>
                <a:lnTo>
                  <a:pt x="166756" y="577146"/>
                </a:lnTo>
                <a:lnTo>
                  <a:pt x="210732" y="595363"/>
                </a:lnTo>
                <a:lnTo>
                  <a:pt x="257144" y="606543"/>
                </a:lnTo>
                <a:lnTo>
                  <a:pt x="305173" y="610346"/>
                </a:lnTo>
                <a:lnTo>
                  <a:pt x="353201" y="606543"/>
                </a:lnTo>
                <a:lnTo>
                  <a:pt x="399613" y="595363"/>
                </a:lnTo>
                <a:lnTo>
                  <a:pt x="443590" y="577146"/>
                </a:lnTo>
                <a:lnTo>
                  <a:pt x="484311" y="552231"/>
                </a:lnTo>
                <a:lnTo>
                  <a:pt x="520958" y="520958"/>
                </a:lnTo>
                <a:lnTo>
                  <a:pt x="552231" y="484311"/>
                </a:lnTo>
                <a:lnTo>
                  <a:pt x="577146" y="443590"/>
                </a:lnTo>
                <a:lnTo>
                  <a:pt x="595363" y="399613"/>
                </a:lnTo>
                <a:lnTo>
                  <a:pt x="606543" y="353201"/>
                </a:lnTo>
                <a:lnTo>
                  <a:pt x="610346" y="305173"/>
                </a:lnTo>
                <a:close/>
              </a:path>
              <a:path w="5106670" h="610870">
                <a:moveTo>
                  <a:pt x="1734400" y="305173"/>
                </a:moveTo>
                <a:lnTo>
                  <a:pt x="1730598" y="257144"/>
                </a:lnTo>
                <a:lnTo>
                  <a:pt x="1719418" y="210732"/>
                </a:lnTo>
                <a:lnTo>
                  <a:pt x="1701200" y="166756"/>
                </a:lnTo>
                <a:lnTo>
                  <a:pt x="1676285" y="126035"/>
                </a:lnTo>
                <a:lnTo>
                  <a:pt x="1645013" y="89387"/>
                </a:lnTo>
                <a:lnTo>
                  <a:pt x="1608365" y="58115"/>
                </a:lnTo>
                <a:lnTo>
                  <a:pt x="1567644" y="33200"/>
                </a:lnTo>
                <a:lnTo>
                  <a:pt x="1523668" y="14982"/>
                </a:lnTo>
                <a:lnTo>
                  <a:pt x="1477256" y="3802"/>
                </a:lnTo>
                <a:lnTo>
                  <a:pt x="1429227" y="0"/>
                </a:lnTo>
                <a:lnTo>
                  <a:pt x="1381198" y="3802"/>
                </a:lnTo>
                <a:lnTo>
                  <a:pt x="1334786" y="14982"/>
                </a:lnTo>
                <a:lnTo>
                  <a:pt x="1290810" y="33200"/>
                </a:lnTo>
                <a:lnTo>
                  <a:pt x="1250089" y="58115"/>
                </a:lnTo>
                <a:lnTo>
                  <a:pt x="1213442" y="89387"/>
                </a:lnTo>
                <a:lnTo>
                  <a:pt x="1182169" y="126035"/>
                </a:lnTo>
                <a:lnTo>
                  <a:pt x="1157254" y="166756"/>
                </a:lnTo>
                <a:lnTo>
                  <a:pt x="1139036" y="210732"/>
                </a:lnTo>
                <a:lnTo>
                  <a:pt x="1127856" y="257144"/>
                </a:lnTo>
                <a:lnTo>
                  <a:pt x="1124054" y="305173"/>
                </a:lnTo>
                <a:lnTo>
                  <a:pt x="1127856" y="353201"/>
                </a:lnTo>
                <a:lnTo>
                  <a:pt x="1139036" y="399613"/>
                </a:lnTo>
                <a:lnTo>
                  <a:pt x="1157254" y="443590"/>
                </a:lnTo>
                <a:lnTo>
                  <a:pt x="1182169" y="484311"/>
                </a:lnTo>
                <a:lnTo>
                  <a:pt x="1213442" y="520958"/>
                </a:lnTo>
                <a:lnTo>
                  <a:pt x="1250089" y="552231"/>
                </a:lnTo>
                <a:lnTo>
                  <a:pt x="1290810" y="577146"/>
                </a:lnTo>
                <a:lnTo>
                  <a:pt x="1334786" y="595363"/>
                </a:lnTo>
                <a:lnTo>
                  <a:pt x="1381198" y="606543"/>
                </a:lnTo>
                <a:lnTo>
                  <a:pt x="1429227" y="610346"/>
                </a:lnTo>
                <a:lnTo>
                  <a:pt x="1477256" y="606543"/>
                </a:lnTo>
                <a:lnTo>
                  <a:pt x="1523668" y="595363"/>
                </a:lnTo>
                <a:lnTo>
                  <a:pt x="1567644" y="577146"/>
                </a:lnTo>
                <a:lnTo>
                  <a:pt x="1608365" y="552231"/>
                </a:lnTo>
                <a:lnTo>
                  <a:pt x="1645013" y="520958"/>
                </a:lnTo>
                <a:lnTo>
                  <a:pt x="1676285" y="484311"/>
                </a:lnTo>
                <a:lnTo>
                  <a:pt x="1701200" y="443590"/>
                </a:lnTo>
                <a:lnTo>
                  <a:pt x="1719418" y="399613"/>
                </a:lnTo>
                <a:lnTo>
                  <a:pt x="1730598" y="353201"/>
                </a:lnTo>
                <a:lnTo>
                  <a:pt x="1734400" y="305173"/>
                </a:lnTo>
                <a:close/>
              </a:path>
              <a:path w="5106670" h="610870">
                <a:moveTo>
                  <a:pt x="2858454" y="305173"/>
                </a:moveTo>
                <a:lnTo>
                  <a:pt x="2854652" y="257144"/>
                </a:lnTo>
                <a:lnTo>
                  <a:pt x="2843472" y="210732"/>
                </a:lnTo>
                <a:lnTo>
                  <a:pt x="2825254" y="166756"/>
                </a:lnTo>
                <a:lnTo>
                  <a:pt x="2800339" y="126035"/>
                </a:lnTo>
                <a:lnTo>
                  <a:pt x="2769067" y="89387"/>
                </a:lnTo>
                <a:lnTo>
                  <a:pt x="2732419" y="58115"/>
                </a:lnTo>
                <a:lnTo>
                  <a:pt x="2691698" y="33200"/>
                </a:lnTo>
                <a:lnTo>
                  <a:pt x="2647722" y="14982"/>
                </a:lnTo>
                <a:lnTo>
                  <a:pt x="2601310" y="3802"/>
                </a:lnTo>
                <a:lnTo>
                  <a:pt x="2553281" y="0"/>
                </a:lnTo>
                <a:lnTo>
                  <a:pt x="2505252" y="3802"/>
                </a:lnTo>
                <a:lnTo>
                  <a:pt x="2458841" y="14982"/>
                </a:lnTo>
                <a:lnTo>
                  <a:pt x="2414864" y="33200"/>
                </a:lnTo>
                <a:lnTo>
                  <a:pt x="2374143" y="58115"/>
                </a:lnTo>
                <a:lnTo>
                  <a:pt x="2337496" y="89387"/>
                </a:lnTo>
                <a:lnTo>
                  <a:pt x="2306223" y="126035"/>
                </a:lnTo>
                <a:lnTo>
                  <a:pt x="2281308" y="166756"/>
                </a:lnTo>
                <a:lnTo>
                  <a:pt x="2263091" y="210732"/>
                </a:lnTo>
                <a:lnTo>
                  <a:pt x="2251911" y="257144"/>
                </a:lnTo>
                <a:lnTo>
                  <a:pt x="2248108" y="305173"/>
                </a:lnTo>
                <a:lnTo>
                  <a:pt x="2251911" y="353201"/>
                </a:lnTo>
                <a:lnTo>
                  <a:pt x="2263091" y="399613"/>
                </a:lnTo>
                <a:lnTo>
                  <a:pt x="2281308" y="443590"/>
                </a:lnTo>
                <a:lnTo>
                  <a:pt x="2306223" y="484311"/>
                </a:lnTo>
                <a:lnTo>
                  <a:pt x="2337496" y="520958"/>
                </a:lnTo>
                <a:lnTo>
                  <a:pt x="2374143" y="552231"/>
                </a:lnTo>
                <a:lnTo>
                  <a:pt x="2414864" y="577146"/>
                </a:lnTo>
                <a:lnTo>
                  <a:pt x="2458841" y="595363"/>
                </a:lnTo>
                <a:lnTo>
                  <a:pt x="2505252" y="606543"/>
                </a:lnTo>
                <a:lnTo>
                  <a:pt x="2553281" y="610346"/>
                </a:lnTo>
                <a:lnTo>
                  <a:pt x="2601310" y="606543"/>
                </a:lnTo>
                <a:lnTo>
                  <a:pt x="2647722" y="595363"/>
                </a:lnTo>
                <a:lnTo>
                  <a:pt x="2691698" y="577146"/>
                </a:lnTo>
                <a:lnTo>
                  <a:pt x="2732419" y="552231"/>
                </a:lnTo>
                <a:lnTo>
                  <a:pt x="2769067" y="520958"/>
                </a:lnTo>
                <a:lnTo>
                  <a:pt x="2800339" y="484311"/>
                </a:lnTo>
                <a:lnTo>
                  <a:pt x="2825254" y="443590"/>
                </a:lnTo>
                <a:lnTo>
                  <a:pt x="2843472" y="399613"/>
                </a:lnTo>
                <a:lnTo>
                  <a:pt x="2854652" y="353201"/>
                </a:lnTo>
                <a:lnTo>
                  <a:pt x="2858454" y="305173"/>
                </a:lnTo>
                <a:close/>
              </a:path>
              <a:path w="5106670" h="610870">
                <a:moveTo>
                  <a:pt x="3982509" y="305173"/>
                </a:moveTo>
                <a:lnTo>
                  <a:pt x="3978707" y="257144"/>
                </a:lnTo>
                <a:lnTo>
                  <a:pt x="3967526" y="210732"/>
                </a:lnTo>
                <a:lnTo>
                  <a:pt x="3949309" y="166756"/>
                </a:lnTo>
                <a:lnTo>
                  <a:pt x="3924394" y="126035"/>
                </a:lnTo>
                <a:lnTo>
                  <a:pt x="3893121" y="89387"/>
                </a:lnTo>
                <a:lnTo>
                  <a:pt x="3856474" y="58115"/>
                </a:lnTo>
                <a:lnTo>
                  <a:pt x="3815753" y="33200"/>
                </a:lnTo>
                <a:lnTo>
                  <a:pt x="3771776" y="14982"/>
                </a:lnTo>
                <a:lnTo>
                  <a:pt x="3725365" y="3802"/>
                </a:lnTo>
                <a:lnTo>
                  <a:pt x="3677336" y="0"/>
                </a:lnTo>
                <a:lnTo>
                  <a:pt x="3629307" y="3802"/>
                </a:lnTo>
                <a:lnTo>
                  <a:pt x="3582895" y="14982"/>
                </a:lnTo>
                <a:lnTo>
                  <a:pt x="3538919" y="33200"/>
                </a:lnTo>
                <a:lnTo>
                  <a:pt x="3498198" y="58115"/>
                </a:lnTo>
                <a:lnTo>
                  <a:pt x="3461550" y="89387"/>
                </a:lnTo>
                <a:lnTo>
                  <a:pt x="3430278" y="126035"/>
                </a:lnTo>
                <a:lnTo>
                  <a:pt x="3405363" y="166756"/>
                </a:lnTo>
                <a:lnTo>
                  <a:pt x="3387145" y="210732"/>
                </a:lnTo>
                <a:lnTo>
                  <a:pt x="3375965" y="257144"/>
                </a:lnTo>
                <a:lnTo>
                  <a:pt x="3372163" y="305173"/>
                </a:lnTo>
                <a:lnTo>
                  <a:pt x="3375965" y="353201"/>
                </a:lnTo>
                <a:lnTo>
                  <a:pt x="3387145" y="399613"/>
                </a:lnTo>
                <a:lnTo>
                  <a:pt x="3405363" y="443590"/>
                </a:lnTo>
                <a:lnTo>
                  <a:pt x="3430278" y="484311"/>
                </a:lnTo>
                <a:lnTo>
                  <a:pt x="3461550" y="520958"/>
                </a:lnTo>
                <a:lnTo>
                  <a:pt x="3498198" y="552231"/>
                </a:lnTo>
                <a:lnTo>
                  <a:pt x="3538919" y="577146"/>
                </a:lnTo>
                <a:lnTo>
                  <a:pt x="3582895" y="595363"/>
                </a:lnTo>
                <a:lnTo>
                  <a:pt x="3629307" y="606543"/>
                </a:lnTo>
                <a:lnTo>
                  <a:pt x="3677336" y="610346"/>
                </a:lnTo>
                <a:lnTo>
                  <a:pt x="3725365" y="606543"/>
                </a:lnTo>
                <a:lnTo>
                  <a:pt x="3771776" y="595363"/>
                </a:lnTo>
                <a:lnTo>
                  <a:pt x="3815753" y="577146"/>
                </a:lnTo>
                <a:lnTo>
                  <a:pt x="3856474" y="552231"/>
                </a:lnTo>
                <a:lnTo>
                  <a:pt x="3893121" y="520958"/>
                </a:lnTo>
                <a:lnTo>
                  <a:pt x="3924394" y="484311"/>
                </a:lnTo>
                <a:lnTo>
                  <a:pt x="3949309" y="443590"/>
                </a:lnTo>
                <a:lnTo>
                  <a:pt x="3967526" y="399613"/>
                </a:lnTo>
                <a:lnTo>
                  <a:pt x="3978707" y="353201"/>
                </a:lnTo>
                <a:lnTo>
                  <a:pt x="3982509" y="305173"/>
                </a:lnTo>
                <a:close/>
              </a:path>
              <a:path w="5106670" h="610870">
                <a:moveTo>
                  <a:pt x="5106563" y="305173"/>
                </a:moveTo>
                <a:lnTo>
                  <a:pt x="5102761" y="257144"/>
                </a:lnTo>
                <a:lnTo>
                  <a:pt x="5091581" y="210732"/>
                </a:lnTo>
                <a:lnTo>
                  <a:pt x="5073363" y="166756"/>
                </a:lnTo>
                <a:lnTo>
                  <a:pt x="5048448" y="126035"/>
                </a:lnTo>
                <a:lnTo>
                  <a:pt x="5017176" y="89387"/>
                </a:lnTo>
                <a:lnTo>
                  <a:pt x="4980528" y="58115"/>
                </a:lnTo>
                <a:lnTo>
                  <a:pt x="4939807" y="33200"/>
                </a:lnTo>
                <a:lnTo>
                  <a:pt x="4895831" y="14982"/>
                </a:lnTo>
                <a:lnTo>
                  <a:pt x="4849419" y="3802"/>
                </a:lnTo>
                <a:lnTo>
                  <a:pt x="4801390" y="0"/>
                </a:lnTo>
                <a:lnTo>
                  <a:pt x="4753361" y="3802"/>
                </a:lnTo>
                <a:lnTo>
                  <a:pt x="4706949" y="14982"/>
                </a:lnTo>
                <a:lnTo>
                  <a:pt x="4662973" y="33200"/>
                </a:lnTo>
                <a:lnTo>
                  <a:pt x="4622252" y="58115"/>
                </a:lnTo>
                <a:lnTo>
                  <a:pt x="4585604" y="89387"/>
                </a:lnTo>
                <a:lnTo>
                  <a:pt x="4554332" y="126035"/>
                </a:lnTo>
                <a:lnTo>
                  <a:pt x="4529417" y="166756"/>
                </a:lnTo>
                <a:lnTo>
                  <a:pt x="4511199" y="210732"/>
                </a:lnTo>
                <a:lnTo>
                  <a:pt x="4500019" y="257144"/>
                </a:lnTo>
                <a:lnTo>
                  <a:pt x="4496217" y="305173"/>
                </a:lnTo>
                <a:lnTo>
                  <a:pt x="4500019" y="353201"/>
                </a:lnTo>
                <a:lnTo>
                  <a:pt x="4511199" y="399613"/>
                </a:lnTo>
                <a:lnTo>
                  <a:pt x="4529417" y="443590"/>
                </a:lnTo>
                <a:lnTo>
                  <a:pt x="4554332" y="484311"/>
                </a:lnTo>
                <a:lnTo>
                  <a:pt x="4585604" y="520958"/>
                </a:lnTo>
                <a:lnTo>
                  <a:pt x="4622252" y="552231"/>
                </a:lnTo>
                <a:lnTo>
                  <a:pt x="4662973" y="577146"/>
                </a:lnTo>
                <a:lnTo>
                  <a:pt x="4706949" y="595363"/>
                </a:lnTo>
                <a:lnTo>
                  <a:pt x="4753361" y="606543"/>
                </a:lnTo>
                <a:lnTo>
                  <a:pt x="4801390" y="610346"/>
                </a:lnTo>
                <a:lnTo>
                  <a:pt x="4849419" y="606543"/>
                </a:lnTo>
                <a:lnTo>
                  <a:pt x="4895831" y="595363"/>
                </a:lnTo>
                <a:lnTo>
                  <a:pt x="4939807" y="577146"/>
                </a:lnTo>
                <a:lnTo>
                  <a:pt x="4980528" y="552231"/>
                </a:lnTo>
                <a:lnTo>
                  <a:pt x="5017176" y="520958"/>
                </a:lnTo>
                <a:lnTo>
                  <a:pt x="5048448" y="484311"/>
                </a:lnTo>
                <a:lnTo>
                  <a:pt x="5073363" y="443590"/>
                </a:lnTo>
                <a:lnTo>
                  <a:pt x="5091581" y="399613"/>
                </a:lnTo>
                <a:lnTo>
                  <a:pt x="5102761" y="353201"/>
                </a:lnTo>
                <a:lnTo>
                  <a:pt x="5106563" y="305173"/>
                </a:lnTo>
                <a:close/>
              </a:path>
            </a:pathLst>
          </a:custGeom>
          <a:ln w="5086">
            <a:solidFill>
              <a:srgbClr val="000000"/>
            </a:solidFill>
          </a:ln>
        </p:spPr>
        <p:txBody>
          <a:bodyPr wrap="square" lIns="0" tIns="0" rIns="0" bIns="0" rtlCol="0"/>
          <a:lstStyle/>
          <a:p>
            <a:endParaRPr sz="1214" dirty="0"/>
          </a:p>
        </p:txBody>
      </p:sp>
      <p:sp>
        <p:nvSpPr>
          <p:cNvPr id="20" name="object 20"/>
          <p:cNvSpPr txBox="1"/>
          <p:nvPr/>
        </p:nvSpPr>
        <p:spPr>
          <a:xfrm>
            <a:off x="1281073" y="2912322"/>
            <a:ext cx="6533230" cy="1265016"/>
          </a:xfrm>
          <a:prstGeom prst="rect">
            <a:avLst/>
          </a:prstGeom>
        </p:spPr>
        <p:txBody>
          <a:bodyPr vert="horz" wrap="square" lIns="0" tIns="11992" rIns="0" bIns="0" rtlCol="0">
            <a:spAutoFit/>
          </a:bodyPr>
          <a:lstStyle/>
          <a:p>
            <a:pPr marL="41968" algn="ctr">
              <a:spcBef>
                <a:spcPts val="94"/>
              </a:spcBef>
              <a:tabLst>
                <a:tab pos="989244" algn="l"/>
              </a:tabLst>
            </a:pPr>
            <a:r>
              <a:rPr sz="1686" i="1" spc="233" dirty="0">
                <a:latin typeface="Trebuchet MS"/>
                <a:cs typeface="Trebuchet MS"/>
              </a:rPr>
              <a:t>X</a:t>
            </a:r>
            <a:r>
              <a:rPr sz="1770" spc="349" baseline="-12698" dirty="0">
                <a:latin typeface="Cambria"/>
                <a:cs typeface="Cambria"/>
              </a:rPr>
              <a:t>3</a:t>
            </a:r>
            <a:r>
              <a:rPr sz="1770" baseline="-12698" dirty="0">
                <a:latin typeface="Cambria"/>
                <a:cs typeface="Cambria"/>
              </a:rPr>
              <a:t>	</a:t>
            </a:r>
            <a:r>
              <a:rPr sz="1686" i="1" spc="233" dirty="0">
                <a:latin typeface="Trebuchet MS"/>
                <a:cs typeface="Trebuchet MS"/>
              </a:rPr>
              <a:t>X</a:t>
            </a:r>
            <a:r>
              <a:rPr sz="1770" spc="349" baseline="-12698" dirty="0">
                <a:latin typeface="Cambria"/>
                <a:cs typeface="Cambria"/>
              </a:rPr>
              <a:t>4</a:t>
            </a:r>
            <a:endParaRPr sz="1770" baseline="-12698" dirty="0">
              <a:latin typeface="Cambria"/>
              <a:cs typeface="Cambria"/>
            </a:endParaRPr>
          </a:p>
          <a:p>
            <a:pPr>
              <a:spcBef>
                <a:spcPts val="7"/>
              </a:spcBef>
            </a:pPr>
            <a:endParaRPr sz="1686" dirty="0">
              <a:latin typeface="Cambria"/>
              <a:cs typeface="Cambria"/>
            </a:endParaRPr>
          </a:p>
          <a:p>
            <a:pPr algn="ctr">
              <a:spcBef>
                <a:spcPts val="3"/>
              </a:spcBef>
            </a:pPr>
            <a:r>
              <a:rPr sz="1600" dirty="0"/>
              <a:t>Bayesian networks: soft dependencies (e.g., tracking cars from sensors)</a:t>
            </a:r>
            <a:endParaRPr sz="1600" dirty="0">
              <a:latin typeface="Trebuchet MS"/>
              <a:cs typeface="Trebuchet MS"/>
            </a:endParaRPr>
          </a:p>
          <a:p>
            <a:pPr>
              <a:spcBef>
                <a:spcPts val="24"/>
              </a:spcBef>
            </a:pPr>
            <a:endParaRPr sz="1821" dirty="0">
              <a:latin typeface="Trebuchet MS"/>
              <a:cs typeface="Trebuchet MS"/>
            </a:endParaRPr>
          </a:p>
          <a:p>
            <a:pPr marL="44109" algn="ctr">
              <a:spcBef>
                <a:spcPts val="3"/>
              </a:spcBef>
              <a:tabLst>
                <a:tab pos="802101" algn="l"/>
                <a:tab pos="1560093" algn="l"/>
                <a:tab pos="2318084" algn="l"/>
                <a:tab pos="3076077" algn="l"/>
              </a:tabLst>
            </a:pPr>
            <a:r>
              <a:rPr sz="1349" i="1" spc="115" dirty="0">
                <a:latin typeface="Trebuchet MS"/>
                <a:cs typeface="Trebuchet MS"/>
              </a:rPr>
              <a:t>H</a:t>
            </a:r>
            <a:r>
              <a:rPr sz="1416" spc="171" baseline="-11904" dirty="0">
                <a:latin typeface="Cambria"/>
                <a:cs typeface="Cambria"/>
              </a:rPr>
              <a:t>1</a:t>
            </a:r>
            <a:r>
              <a:rPr sz="1416" baseline="-11904" dirty="0">
                <a:latin typeface="Cambria"/>
                <a:cs typeface="Cambria"/>
              </a:rPr>
              <a:t>	</a:t>
            </a:r>
            <a:r>
              <a:rPr sz="1349" i="1" spc="115" dirty="0">
                <a:latin typeface="Trebuchet MS"/>
                <a:cs typeface="Trebuchet MS"/>
              </a:rPr>
              <a:t>H</a:t>
            </a:r>
            <a:r>
              <a:rPr sz="1416" spc="171" baseline="-11904" dirty="0">
                <a:latin typeface="Cambria"/>
                <a:cs typeface="Cambria"/>
              </a:rPr>
              <a:t>2</a:t>
            </a:r>
            <a:r>
              <a:rPr sz="1416" baseline="-11904" dirty="0">
                <a:latin typeface="Cambria"/>
                <a:cs typeface="Cambria"/>
              </a:rPr>
              <a:t>	</a:t>
            </a:r>
            <a:r>
              <a:rPr sz="1349" i="1" spc="115" dirty="0">
                <a:latin typeface="Trebuchet MS"/>
                <a:cs typeface="Trebuchet MS"/>
              </a:rPr>
              <a:t>H</a:t>
            </a:r>
            <a:r>
              <a:rPr sz="1416" spc="171" baseline="-11904" dirty="0">
                <a:latin typeface="Cambria"/>
                <a:cs typeface="Cambria"/>
              </a:rPr>
              <a:t>3</a:t>
            </a:r>
            <a:r>
              <a:rPr sz="1416" baseline="-11904" dirty="0">
                <a:latin typeface="Cambria"/>
                <a:cs typeface="Cambria"/>
              </a:rPr>
              <a:t>	</a:t>
            </a:r>
            <a:r>
              <a:rPr sz="1349" i="1" spc="115" dirty="0">
                <a:latin typeface="Trebuchet MS"/>
                <a:cs typeface="Trebuchet MS"/>
              </a:rPr>
              <a:t>H</a:t>
            </a:r>
            <a:r>
              <a:rPr sz="1416" spc="171" baseline="-11904" dirty="0">
                <a:latin typeface="Cambria"/>
                <a:cs typeface="Cambria"/>
              </a:rPr>
              <a:t>4</a:t>
            </a:r>
            <a:r>
              <a:rPr sz="1416" baseline="-11904" dirty="0">
                <a:latin typeface="Cambria"/>
                <a:cs typeface="Cambria"/>
              </a:rPr>
              <a:t>	</a:t>
            </a:r>
            <a:r>
              <a:rPr sz="1349" i="1" spc="115" dirty="0">
                <a:latin typeface="Trebuchet MS"/>
                <a:cs typeface="Trebuchet MS"/>
              </a:rPr>
              <a:t>H</a:t>
            </a:r>
            <a:r>
              <a:rPr sz="1416" spc="171" baseline="-11904" dirty="0">
                <a:latin typeface="Cambria"/>
                <a:cs typeface="Cambria"/>
              </a:rPr>
              <a:t>5</a:t>
            </a:r>
            <a:endParaRPr sz="1416" baseline="-11904" dirty="0">
              <a:latin typeface="Cambria"/>
              <a:cs typeface="Cambria"/>
            </a:endParaRPr>
          </a:p>
        </p:txBody>
      </p:sp>
      <p:grpSp>
        <p:nvGrpSpPr>
          <p:cNvPr id="21" name="object 21"/>
          <p:cNvGrpSpPr/>
          <p:nvPr/>
        </p:nvGrpSpPr>
        <p:grpSpPr>
          <a:xfrm>
            <a:off x="2850400" y="4627570"/>
            <a:ext cx="415420" cy="415420"/>
            <a:chOff x="2527356" y="6354807"/>
            <a:chExt cx="615950" cy="615950"/>
          </a:xfrm>
        </p:grpSpPr>
        <p:sp>
          <p:nvSpPr>
            <p:cNvPr id="22" name="object 22"/>
            <p:cNvSpPr/>
            <p:nvPr/>
          </p:nvSpPr>
          <p:spPr>
            <a:xfrm>
              <a:off x="2529896" y="6357347"/>
              <a:ext cx="610870" cy="610870"/>
            </a:xfrm>
            <a:custGeom>
              <a:avLst/>
              <a:gdLst/>
              <a:ahLst/>
              <a:cxnLst/>
              <a:rect l="l" t="t" r="r" b="b"/>
              <a:pathLst>
                <a:path w="610869" h="610870">
                  <a:moveTo>
                    <a:pt x="305173" y="0"/>
                  </a:move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1" y="606543"/>
                  </a:lnTo>
                  <a:lnTo>
                    <a:pt x="399613" y="595363"/>
                  </a:lnTo>
                  <a:lnTo>
                    <a:pt x="443590" y="577146"/>
                  </a:lnTo>
                  <a:lnTo>
                    <a:pt x="484311" y="552230"/>
                  </a:lnTo>
                  <a:lnTo>
                    <a:pt x="520958" y="520958"/>
                  </a:lnTo>
                  <a:lnTo>
                    <a:pt x="552231" y="484311"/>
                  </a:lnTo>
                  <a:lnTo>
                    <a:pt x="577146" y="443589"/>
                  </a:lnTo>
                  <a:lnTo>
                    <a:pt x="595363" y="399613"/>
                  </a:lnTo>
                  <a:lnTo>
                    <a:pt x="606543" y="353201"/>
                  </a:lnTo>
                  <a:lnTo>
                    <a:pt x="610346" y="305172"/>
                  </a:lnTo>
                  <a:lnTo>
                    <a:pt x="606543" y="257144"/>
                  </a:lnTo>
                  <a:lnTo>
                    <a:pt x="595363" y="210732"/>
                  </a:lnTo>
                  <a:lnTo>
                    <a:pt x="577146" y="166756"/>
                  </a:lnTo>
                  <a:lnTo>
                    <a:pt x="552231" y="126034"/>
                  </a:lnTo>
                  <a:lnTo>
                    <a:pt x="520958" y="89387"/>
                  </a:lnTo>
                  <a:lnTo>
                    <a:pt x="484311" y="58115"/>
                  </a:lnTo>
                  <a:lnTo>
                    <a:pt x="443590" y="33200"/>
                  </a:lnTo>
                  <a:lnTo>
                    <a:pt x="399613" y="14982"/>
                  </a:lnTo>
                  <a:lnTo>
                    <a:pt x="353201" y="3802"/>
                  </a:lnTo>
                  <a:lnTo>
                    <a:pt x="305173" y="0"/>
                  </a:lnTo>
                  <a:close/>
                </a:path>
              </a:pathLst>
            </a:custGeom>
            <a:solidFill>
              <a:srgbClr val="7F7F7F">
                <a:alpha val="50000"/>
              </a:srgbClr>
            </a:solidFill>
          </p:spPr>
          <p:txBody>
            <a:bodyPr wrap="square" lIns="0" tIns="0" rIns="0" bIns="0" rtlCol="0"/>
            <a:lstStyle/>
            <a:p>
              <a:endParaRPr sz="1214" dirty="0"/>
            </a:p>
          </p:txBody>
        </p:sp>
        <p:sp>
          <p:nvSpPr>
            <p:cNvPr id="23" name="object 23"/>
            <p:cNvSpPr/>
            <p:nvPr/>
          </p:nvSpPr>
          <p:spPr>
            <a:xfrm>
              <a:off x="2529896" y="6357347"/>
              <a:ext cx="610870" cy="610870"/>
            </a:xfrm>
            <a:custGeom>
              <a:avLst/>
              <a:gdLst/>
              <a:ahLst/>
              <a:cxnLst/>
              <a:rect l="l" t="t" r="r" b="b"/>
              <a:pathLst>
                <a:path w="610869" h="610870">
                  <a:moveTo>
                    <a:pt x="610346" y="305172"/>
                  </a:moveTo>
                  <a:lnTo>
                    <a:pt x="606543" y="257144"/>
                  </a:lnTo>
                  <a:lnTo>
                    <a:pt x="595363" y="210732"/>
                  </a:lnTo>
                  <a:lnTo>
                    <a:pt x="577146" y="166756"/>
                  </a:lnTo>
                  <a:lnTo>
                    <a:pt x="552231" y="126034"/>
                  </a:lnTo>
                  <a:lnTo>
                    <a:pt x="520958" y="89387"/>
                  </a:lnTo>
                  <a:lnTo>
                    <a:pt x="484311" y="58115"/>
                  </a:lnTo>
                  <a:lnTo>
                    <a:pt x="443590" y="33200"/>
                  </a:lnTo>
                  <a:lnTo>
                    <a:pt x="399613" y="14982"/>
                  </a:lnTo>
                  <a:lnTo>
                    <a:pt x="353201" y="3802"/>
                  </a:lnTo>
                  <a:lnTo>
                    <a:pt x="305173" y="0"/>
                  </a:ln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1" y="606543"/>
                  </a:lnTo>
                  <a:lnTo>
                    <a:pt x="399613" y="595363"/>
                  </a:lnTo>
                  <a:lnTo>
                    <a:pt x="443590" y="577146"/>
                  </a:lnTo>
                  <a:lnTo>
                    <a:pt x="484311" y="552230"/>
                  </a:lnTo>
                  <a:lnTo>
                    <a:pt x="520958" y="520958"/>
                  </a:lnTo>
                  <a:lnTo>
                    <a:pt x="552231" y="484311"/>
                  </a:lnTo>
                  <a:lnTo>
                    <a:pt x="577146" y="443589"/>
                  </a:lnTo>
                  <a:lnTo>
                    <a:pt x="595363" y="399613"/>
                  </a:lnTo>
                  <a:lnTo>
                    <a:pt x="606543" y="353201"/>
                  </a:lnTo>
                  <a:lnTo>
                    <a:pt x="610346" y="305172"/>
                  </a:lnTo>
                  <a:close/>
                </a:path>
              </a:pathLst>
            </a:custGeom>
            <a:ln w="5086">
              <a:solidFill>
                <a:srgbClr val="000000"/>
              </a:solidFill>
            </a:ln>
          </p:spPr>
          <p:txBody>
            <a:bodyPr wrap="square" lIns="0" tIns="0" rIns="0" bIns="0" rtlCol="0"/>
            <a:lstStyle/>
            <a:p>
              <a:endParaRPr sz="1214" dirty="0"/>
            </a:p>
          </p:txBody>
        </p:sp>
      </p:grpSp>
      <p:sp>
        <p:nvSpPr>
          <p:cNvPr id="24" name="object 24"/>
          <p:cNvSpPr txBox="1"/>
          <p:nvPr/>
        </p:nvSpPr>
        <p:spPr>
          <a:xfrm>
            <a:off x="2928996" y="4709340"/>
            <a:ext cx="249252" cy="218865"/>
          </a:xfrm>
          <a:prstGeom prst="rect">
            <a:avLst/>
          </a:prstGeom>
        </p:spPr>
        <p:txBody>
          <a:bodyPr vert="horz" wrap="square" lIns="0" tIns="11135" rIns="0" bIns="0" rtlCol="0">
            <a:spAutoFit/>
          </a:bodyPr>
          <a:lstStyle/>
          <a:p>
            <a:pPr marL="25695">
              <a:spcBef>
                <a:spcPts val="88"/>
              </a:spcBef>
            </a:pPr>
            <a:r>
              <a:rPr sz="1349" i="1" spc="132" dirty="0">
                <a:latin typeface="Trebuchet MS"/>
                <a:cs typeface="Trebuchet MS"/>
              </a:rPr>
              <a:t>E</a:t>
            </a:r>
            <a:r>
              <a:rPr sz="1416" spc="197" baseline="-11904" dirty="0">
                <a:latin typeface="Cambria"/>
                <a:cs typeface="Cambria"/>
              </a:rPr>
              <a:t>1</a:t>
            </a:r>
            <a:endParaRPr sz="1416" baseline="-11904" dirty="0">
              <a:latin typeface="Cambria"/>
              <a:cs typeface="Cambria"/>
            </a:endParaRPr>
          </a:p>
        </p:txBody>
      </p:sp>
      <p:grpSp>
        <p:nvGrpSpPr>
          <p:cNvPr id="25" name="object 25"/>
          <p:cNvGrpSpPr/>
          <p:nvPr/>
        </p:nvGrpSpPr>
        <p:grpSpPr>
          <a:xfrm>
            <a:off x="3608505" y="4627570"/>
            <a:ext cx="415420" cy="415420"/>
            <a:chOff x="3651411" y="6354807"/>
            <a:chExt cx="615950" cy="615950"/>
          </a:xfrm>
        </p:grpSpPr>
        <p:sp>
          <p:nvSpPr>
            <p:cNvPr id="26" name="object 26"/>
            <p:cNvSpPr/>
            <p:nvPr/>
          </p:nvSpPr>
          <p:spPr>
            <a:xfrm>
              <a:off x="3653951" y="6357347"/>
              <a:ext cx="610870" cy="610870"/>
            </a:xfrm>
            <a:custGeom>
              <a:avLst/>
              <a:gdLst/>
              <a:ahLst/>
              <a:cxnLst/>
              <a:rect l="l" t="t" r="r" b="b"/>
              <a:pathLst>
                <a:path w="610870" h="610870">
                  <a:moveTo>
                    <a:pt x="305173" y="0"/>
                  </a:move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2" y="606543"/>
                  </a:lnTo>
                  <a:lnTo>
                    <a:pt x="399613" y="595363"/>
                  </a:lnTo>
                  <a:lnTo>
                    <a:pt x="443589" y="577146"/>
                  </a:lnTo>
                  <a:lnTo>
                    <a:pt x="484311" y="552230"/>
                  </a:lnTo>
                  <a:lnTo>
                    <a:pt x="520958" y="520958"/>
                  </a:lnTo>
                  <a:lnTo>
                    <a:pt x="552231" y="484311"/>
                  </a:lnTo>
                  <a:lnTo>
                    <a:pt x="577146" y="443589"/>
                  </a:lnTo>
                  <a:lnTo>
                    <a:pt x="595363" y="399613"/>
                  </a:lnTo>
                  <a:lnTo>
                    <a:pt x="606544" y="353201"/>
                  </a:lnTo>
                  <a:lnTo>
                    <a:pt x="610346" y="305172"/>
                  </a:lnTo>
                  <a:lnTo>
                    <a:pt x="606544" y="257144"/>
                  </a:lnTo>
                  <a:lnTo>
                    <a:pt x="595363" y="210732"/>
                  </a:lnTo>
                  <a:lnTo>
                    <a:pt x="577146" y="166756"/>
                  </a:lnTo>
                  <a:lnTo>
                    <a:pt x="552231" y="126034"/>
                  </a:lnTo>
                  <a:lnTo>
                    <a:pt x="520958" y="89387"/>
                  </a:lnTo>
                  <a:lnTo>
                    <a:pt x="484311" y="58115"/>
                  </a:lnTo>
                  <a:lnTo>
                    <a:pt x="443589" y="33200"/>
                  </a:lnTo>
                  <a:lnTo>
                    <a:pt x="399613" y="14982"/>
                  </a:lnTo>
                  <a:lnTo>
                    <a:pt x="353202" y="3802"/>
                  </a:lnTo>
                  <a:lnTo>
                    <a:pt x="305173" y="0"/>
                  </a:lnTo>
                  <a:close/>
                </a:path>
              </a:pathLst>
            </a:custGeom>
            <a:solidFill>
              <a:srgbClr val="7F7F7F">
                <a:alpha val="50000"/>
              </a:srgbClr>
            </a:solidFill>
          </p:spPr>
          <p:txBody>
            <a:bodyPr wrap="square" lIns="0" tIns="0" rIns="0" bIns="0" rtlCol="0"/>
            <a:lstStyle/>
            <a:p>
              <a:endParaRPr sz="1214" dirty="0"/>
            </a:p>
          </p:txBody>
        </p:sp>
        <p:sp>
          <p:nvSpPr>
            <p:cNvPr id="27" name="object 27"/>
            <p:cNvSpPr/>
            <p:nvPr/>
          </p:nvSpPr>
          <p:spPr>
            <a:xfrm>
              <a:off x="3653951" y="6357347"/>
              <a:ext cx="610870" cy="610870"/>
            </a:xfrm>
            <a:custGeom>
              <a:avLst/>
              <a:gdLst/>
              <a:ahLst/>
              <a:cxnLst/>
              <a:rect l="l" t="t" r="r" b="b"/>
              <a:pathLst>
                <a:path w="610870" h="610870">
                  <a:moveTo>
                    <a:pt x="610346" y="305172"/>
                  </a:moveTo>
                  <a:lnTo>
                    <a:pt x="606544" y="257144"/>
                  </a:lnTo>
                  <a:lnTo>
                    <a:pt x="595363" y="210732"/>
                  </a:lnTo>
                  <a:lnTo>
                    <a:pt x="577146" y="166756"/>
                  </a:lnTo>
                  <a:lnTo>
                    <a:pt x="552231" y="126034"/>
                  </a:lnTo>
                  <a:lnTo>
                    <a:pt x="520958" y="89387"/>
                  </a:lnTo>
                  <a:lnTo>
                    <a:pt x="484311" y="58115"/>
                  </a:lnTo>
                  <a:lnTo>
                    <a:pt x="443589" y="33200"/>
                  </a:lnTo>
                  <a:lnTo>
                    <a:pt x="399613" y="14982"/>
                  </a:lnTo>
                  <a:lnTo>
                    <a:pt x="353202" y="3802"/>
                  </a:lnTo>
                  <a:lnTo>
                    <a:pt x="305173" y="0"/>
                  </a:ln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2" y="606543"/>
                  </a:lnTo>
                  <a:lnTo>
                    <a:pt x="399613" y="595363"/>
                  </a:lnTo>
                  <a:lnTo>
                    <a:pt x="443589" y="577146"/>
                  </a:lnTo>
                  <a:lnTo>
                    <a:pt x="484311" y="552230"/>
                  </a:lnTo>
                  <a:lnTo>
                    <a:pt x="520958" y="520958"/>
                  </a:lnTo>
                  <a:lnTo>
                    <a:pt x="552231" y="484311"/>
                  </a:lnTo>
                  <a:lnTo>
                    <a:pt x="577146" y="443589"/>
                  </a:lnTo>
                  <a:lnTo>
                    <a:pt x="595363" y="399613"/>
                  </a:lnTo>
                  <a:lnTo>
                    <a:pt x="606544" y="353201"/>
                  </a:lnTo>
                  <a:lnTo>
                    <a:pt x="610346" y="305172"/>
                  </a:lnTo>
                  <a:close/>
                </a:path>
              </a:pathLst>
            </a:custGeom>
            <a:ln w="5086">
              <a:solidFill>
                <a:srgbClr val="000000"/>
              </a:solidFill>
            </a:ln>
          </p:spPr>
          <p:txBody>
            <a:bodyPr wrap="square" lIns="0" tIns="0" rIns="0" bIns="0" rtlCol="0"/>
            <a:lstStyle/>
            <a:p>
              <a:endParaRPr sz="1214" dirty="0"/>
            </a:p>
          </p:txBody>
        </p:sp>
      </p:grpSp>
      <p:sp>
        <p:nvSpPr>
          <p:cNvPr id="28" name="object 28"/>
          <p:cNvSpPr txBox="1"/>
          <p:nvPr/>
        </p:nvSpPr>
        <p:spPr>
          <a:xfrm>
            <a:off x="3687100" y="4709340"/>
            <a:ext cx="249252" cy="218865"/>
          </a:xfrm>
          <a:prstGeom prst="rect">
            <a:avLst/>
          </a:prstGeom>
        </p:spPr>
        <p:txBody>
          <a:bodyPr vert="horz" wrap="square" lIns="0" tIns="11135" rIns="0" bIns="0" rtlCol="0">
            <a:spAutoFit/>
          </a:bodyPr>
          <a:lstStyle/>
          <a:p>
            <a:pPr marL="25695">
              <a:spcBef>
                <a:spcPts val="88"/>
              </a:spcBef>
            </a:pPr>
            <a:r>
              <a:rPr sz="1349" i="1" spc="132" dirty="0">
                <a:latin typeface="Trebuchet MS"/>
                <a:cs typeface="Trebuchet MS"/>
              </a:rPr>
              <a:t>E</a:t>
            </a:r>
            <a:r>
              <a:rPr sz="1416" spc="197" baseline="-11904" dirty="0">
                <a:latin typeface="Cambria"/>
                <a:cs typeface="Cambria"/>
              </a:rPr>
              <a:t>2</a:t>
            </a:r>
            <a:endParaRPr sz="1416" baseline="-11904" dirty="0">
              <a:latin typeface="Cambria"/>
              <a:cs typeface="Cambria"/>
            </a:endParaRPr>
          </a:p>
        </p:txBody>
      </p:sp>
      <p:grpSp>
        <p:nvGrpSpPr>
          <p:cNvPr id="29" name="object 29"/>
          <p:cNvGrpSpPr/>
          <p:nvPr/>
        </p:nvGrpSpPr>
        <p:grpSpPr>
          <a:xfrm>
            <a:off x="4366610" y="4627570"/>
            <a:ext cx="415420" cy="415420"/>
            <a:chOff x="4775465" y="6354807"/>
            <a:chExt cx="615950" cy="615950"/>
          </a:xfrm>
        </p:grpSpPr>
        <p:sp>
          <p:nvSpPr>
            <p:cNvPr id="30" name="object 30"/>
            <p:cNvSpPr/>
            <p:nvPr/>
          </p:nvSpPr>
          <p:spPr>
            <a:xfrm>
              <a:off x="4778005" y="6357347"/>
              <a:ext cx="610870" cy="610870"/>
            </a:xfrm>
            <a:custGeom>
              <a:avLst/>
              <a:gdLst/>
              <a:ahLst/>
              <a:cxnLst/>
              <a:rect l="l" t="t" r="r" b="b"/>
              <a:pathLst>
                <a:path w="610870" h="610870">
                  <a:moveTo>
                    <a:pt x="305172" y="0"/>
                  </a:moveTo>
                  <a:lnTo>
                    <a:pt x="257144" y="3802"/>
                  </a:lnTo>
                  <a:lnTo>
                    <a:pt x="210732" y="14982"/>
                  </a:lnTo>
                  <a:lnTo>
                    <a:pt x="166756" y="33200"/>
                  </a:lnTo>
                  <a:lnTo>
                    <a:pt x="126034"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4" y="552230"/>
                  </a:lnTo>
                  <a:lnTo>
                    <a:pt x="166756" y="577146"/>
                  </a:lnTo>
                  <a:lnTo>
                    <a:pt x="210732" y="595363"/>
                  </a:lnTo>
                  <a:lnTo>
                    <a:pt x="257144" y="606543"/>
                  </a:lnTo>
                  <a:lnTo>
                    <a:pt x="305172" y="610346"/>
                  </a:lnTo>
                  <a:lnTo>
                    <a:pt x="353201" y="606543"/>
                  </a:lnTo>
                  <a:lnTo>
                    <a:pt x="399613" y="595363"/>
                  </a:lnTo>
                  <a:lnTo>
                    <a:pt x="443589" y="577146"/>
                  </a:lnTo>
                  <a:lnTo>
                    <a:pt x="484311" y="552230"/>
                  </a:lnTo>
                  <a:lnTo>
                    <a:pt x="520958" y="520958"/>
                  </a:lnTo>
                  <a:lnTo>
                    <a:pt x="552230" y="484311"/>
                  </a:lnTo>
                  <a:lnTo>
                    <a:pt x="577146" y="443589"/>
                  </a:lnTo>
                  <a:lnTo>
                    <a:pt x="595363" y="399613"/>
                  </a:lnTo>
                  <a:lnTo>
                    <a:pt x="606543" y="353201"/>
                  </a:lnTo>
                  <a:lnTo>
                    <a:pt x="610346" y="305172"/>
                  </a:lnTo>
                  <a:lnTo>
                    <a:pt x="606543" y="257144"/>
                  </a:lnTo>
                  <a:lnTo>
                    <a:pt x="595363" y="210732"/>
                  </a:lnTo>
                  <a:lnTo>
                    <a:pt x="577146" y="166756"/>
                  </a:lnTo>
                  <a:lnTo>
                    <a:pt x="552230" y="126034"/>
                  </a:lnTo>
                  <a:lnTo>
                    <a:pt x="520958" y="89387"/>
                  </a:lnTo>
                  <a:lnTo>
                    <a:pt x="484311" y="58115"/>
                  </a:lnTo>
                  <a:lnTo>
                    <a:pt x="443589" y="33200"/>
                  </a:lnTo>
                  <a:lnTo>
                    <a:pt x="399613" y="14982"/>
                  </a:lnTo>
                  <a:lnTo>
                    <a:pt x="353201" y="3802"/>
                  </a:lnTo>
                  <a:lnTo>
                    <a:pt x="305172" y="0"/>
                  </a:lnTo>
                  <a:close/>
                </a:path>
              </a:pathLst>
            </a:custGeom>
            <a:solidFill>
              <a:srgbClr val="7F7F7F">
                <a:alpha val="50000"/>
              </a:srgbClr>
            </a:solidFill>
          </p:spPr>
          <p:txBody>
            <a:bodyPr wrap="square" lIns="0" tIns="0" rIns="0" bIns="0" rtlCol="0"/>
            <a:lstStyle/>
            <a:p>
              <a:endParaRPr sz="1214" dirty="0"/>
            </a:p>
          </p:txBody>
        </p:sp>
        <p:sp>
          <p:nvSpPr>
            <p:cNvPr id="31" name="object 31"/>
            <p:cNvSpPr/>
            <p:nvPr/>
          </p:nvSpPr>
          <p:spPr>
            <a:xfrm>
              <a:off x="4778005" y="6357347"/>
              <a:ext cx="610870" cy="610870"/>
            </a:xfrm>
            <a:custGeom>
              <a:avLst/>
              <a:gdLst/>
              <a:ahLst/>
              <a:cxnLst/>
              <a:rect l="l" t="t" r="r" b="b"/>
              <a:pathLst>
                <a:path w="610870" h="610870">
                  <a:moveTo>
                    <a:pt x="610346" y="305172"/>
                  </a:moveTo>
                  <a:lnTo>
                    <a:pt x="606543" y="257144"/>
                  </a:lnTo>
                  <a:lnTo>
                    <a:pt x="595363" y="210732"/>
                  </a:lnTo>
                  <a:lnTo>
                    <a:pt x="577146" y="166756"/>
                  </a:lnTo>
                  <a:lnTo>
                    <a:pt x="552230" y="126034"/>
                  </a:lnTo>
                  <a:lnTo>
                    <a:pt x="520958" y="89387"/>
                  </a:lnTo>
                  <a:lnTo>
                    <a:pt x="484311" y="58115"/>
                  </a:lnTo>
                  <a:lnTo>
                    <a:pt x="443589" y="33200"/>
                  </a:lnTo>
                  <a:lnTo>
                    <a:pt x="399613" y="14982"/>
                  </a:lnTo>
                  <a:lnTo>
                    <a:pt x="353201" y="3802"/>
                  </a:lnTo>
                  <a:lnTo>
                    <a:pt x="305172" y="0"/>
                  </a:lnTo>
                  <a:lnTo>
                    <a:pt x="257144" y="3802"/>
                  </a:lnTo>
                  <a:lnTo>
                    <a:pt x="210732" y="14982"/>
                  </a:lnTo>
                  <a:lnTo>
                    <a:pt x="166756" y="33200"/>
                  </a:lnTo>
                  <a:lnTo>
                    <a:pt x="126034"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4" y="552230"/>
                  </a:lnTo>
                  <a:lnTo>
                    <a:pt x="166756" y="577146"/>
                  </a:lnTo>
                  <a:lnTo>
                    <a:pt x="210732" y="595363"/>
                  </a:lnTo>
                  <a:lnTo>
                    <a:pt x="257144" y="606543"/>
                  </a:lnTo>
                  <a:lnTo>
                    <a:pt x="305172" y="610346"/>
                  </a:lnTo>
                  <a:lnTo>
                    <a:pt x="353201" y="606543"/>
                  </a:lnTo>
                  <a:lnTo>
                    <a:pt x="399613" y="595363"/>
                  </a:lnTo>
                  <a:lnTo>
                    <a:pt x="443589" y="577146"/>
                  </a:lnTo>
                  <a:lnTo>
                    <a:pt x="484311" y="552230"/>
                  </a:lnTo>
                  <a:lnTo>
                    <a:pt x="520958" y="520958"/>
                  </a:lnTo>
                  <a:lnTo>
                    <a:pt x="552230" y="484311"/>
                  </a:lnTo>
                  <a:lnTo>
                    <a:pt x="577146" y="443589"/>
                  </a:lnTo>
                  <a:lnTo>
                    <a:pt x="595363" y="399613"/>
                  </a:lnTo>
                  <a:lnTo>
                    <a:pt x="606543" y="353201"/>
                  </a:lnTo>
                  <a:lnTo>
                    <a:pt x="610346" y="305172"/>
                  </a:lnTo>
                  <a:close/>
                </a:path>
              </a:pathLst>
            </a:custGeom>
            <a:ln w="5086">
              <a:solidFill>
                <a:srgbClr val="000000"/>
              </a:solidFill>
            </a:ln>
          </p:spPr>
          <p:txBody>
            <a:bodyPr wrap="square" lIns="0" tIns="0" rIns="0" bIns="0" rtlCol="0"/>
            <a:lstStyle/>
            <a:p>
              <a:endParaRPr sz="1214" dirty="0"/>
            </a:p>
          </p:txBody>
        </p:sp>
      </p:grpSp>
      <p:sp>
        <p:nvSpPr>
          <p:cNvPr id="32" name="object 32"/>
          <p:cNvSpPr txBox="1"/>
          <p:nvPr/>
        </p:nvSpPr>
        <p:spPr>
          <a:xfrm>
            <a:off x="4445206" y="4709340"/>
            <a:ext cx="249252" cy="218865"/>
          </a:xfrm>
          <a:prstGeom prst="rect">
            <a:avLst/>
          </a:prstGeom>
        </p:spPr>
        <p:txBody>
          <a:bodyPr vert="horz" wrap="square" lIns="0" tIns="11135" rIns="0" bIns="0" rtlCol="0">
            <a:spAutoFit/>
          </a:bodyPr>
          <a:lstStyle/>
          <a:p>
            <a:pPr marL="25695">
              <a:spcBef>
                <a:spcPts val="88"/>
              </a:spcBef>
            </a:pPr>
            <a:r>
              <a:rPr sz="1349" i="1" spc="132" dirty="0">
                <a:latin typeface="Trebuchet MS"/>
                <a:cs typeface="Trebuchet MS"/>
              </a:rPr>
              <a:t>E</a:t>
            </a:r>
            <a:r>
              <a:rPr sz="1416" spc="197" baseline="-11904" dirty="0">
                <a:latin typeface="Cambria"/>
                <a:cs typeface="Cambria"/>
              </a:rPr>
              <a:t>3</a:t>
            </a:r>
            <a:endParaRPr sz="1416" baseline="-11904" dirty="0">
              <a:latin typeface="Cambria"/>
              <a:cs typeface="Cambria"/>
            </a:endParaRPr>
          </a:p>
        </p:txBody>
      </p:sp>
      <p:grpSp>
        <p:nvGrpSpPr>
          <p:cNvPr id="33" name="object 33"/>
          <p:cNvGrpSpPr/>
          <p:nvPr/>
        </p:nvGrpSpPr>
        <p:grpSpPr>
          <a:xfrm>
            <a:off x="5124715" y="4627570"/>
            <a:ext cx="415420" cy="415420"/>
            <a:chOff x="5899519" y="6354807"/>
            <a:chExt cx="615950" cy="615950"/>
          </a:xfrm>
        </p:grpSpPr>
        <p:sp>
          <p:nvSpPr>
            <p:cNvPr id="34" name="object 34"/>
            <p:cNvSpPr/>
            <p:nvPr/>
          </p:nvSpPr>
          <p:spPr>
            <a:xfrm>
              <a:off x="5902059" y="6357347"/>
              <a:ext cx="610870" cy="610870"/>
            </a:xfrm>
            <a:custGeom>
              <a:avLst/>
              <a:gdLst/>
              <a:ahLst/>
              <a:cxnLst/>
              <a:rect l="l" t="t" r="r" b="b"/>
              <a:pathLst>
                <a:path w="610870" h="610870">
                  <a:moveTo>
                    <a:pt x="305173" y="0"/>
                  </a:moveTo>
                  <a:lnTo>
                    <a:pt x="257144" y="3802"/>
                  </a:lnTo>
                  <a:lnTo>
                    <a:pt x="210732" y="14982"/>
                  </a:lnTo>
                  <a:lnTo>
                    <a:pt x="166756" y="33200"/>
                  </a:lnTo>
                  <a:lnTo>
                    <a:pt x="126034"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4" y="552230"/>
                  </a:lnTo>
                  <a:lnTo>
                    <a:pt x="166756" y="577146"/>
                  </a:lnTo>
                  <a:lnTo>
                    <a:pt x="210732" y="595363"/>
                  </a:lnTo>
                  <a:lnTo>
                    <a:pt x="257144" y="606543"/>
                  </a:lnTo>
                  <a:lnTo>
                    <a:pt x="305173" y="610346"/>
                  </a:lnTo>
                  <a:lnTo>
                    <a:pt x="353201" y="606543"/>
                  </a:lnTo>
                  <a:lnTo>
                    <a:pt x="399613" y="595363"/>
                  </a:lnTo>
                  <a:lnTo>
                    <a:pt x="443589" y="577146"/>
                  </a:lnTo>
                  <a:lnTo>
                    <a:pt x="484311" y="552230"/>
                  </a:lnTo>
                  <a:lnTo>
                    <a:pt x="520958" y="520958"/>
                  </a:lnTo>
                  <a:lnTo>
                    <a:pt x="552230" y="484311"/>
                  </a:lnTo>
                  <a:lnTo>
                    <a:pt x="577146" y="443589"/>
                  </a:lnTo>
                  <a:lnTo>
                    <a:pt x="595363" y="399613"/>
                  </a:lnTo>
                  <a:lnTo>
                    <a:pt x="606543" y="353201"/>
                  </a:lnTo>
                  <a:lnTo>
                    <a:pt x="610346" y="305172"/>
                  </a:lnTo>
                  <a:lnTo>
                    <a:pt x="606543" y="257144"/>
                  </a:lnTo>
                  <a:lnTo>
                    <a:pt x="595363" y="210732"/>
                  </a:lnTo>
                  <a:lnTo>
                    <a:pt x="577146" y="166756"/>
                  </a:lnTo>
                  <a:lnTo>
                    <a:pt x="552230" y="126034"/>
                  </a:lnTo>
                  <a:lnTo>
                    <a:pt x="520958" y="89387"/>
                  </a:lnTo>
                  <a:lnTo>
                    <a:pt x="484311" y="58115"/>
                  </a:lnTo>
                  <a:lnTo>
                    <a:pt x="443589" y="33200"/>
                  </a:lnTo>
                  <a:lnTo>
                    <a:pt x="399613" y="14982"/>
                  </a:lnTo>
                  <a:lnTo>
                    <a:pt x="353201" y="3802"/>
                  </a:lnTo>
                  <a:lnTo>
                    <a:pt x="305173" y="0"/>
                  </a:lnTo>
                  <a:close/>
                </a:path>
              </a:pathLst>
            </a:custGeom>
            <a:solidFill>
              <a:srgbClr val="7F7F7F">
                <a:alpha val="50000"/>
              </a:srgbClr>
            </a:solidFill>
          </p:spPr>
          <p:txBody>
            <a:bodyPr wrap="square" lIns="0" tIns="0" rIns="0" bIns="0" rtlCol="0"/>
            <a:lstStyle/>
            <a:p>
              <a:endParaRPr sz="1214" dirty="0"/>
            </a:p>
          </p:txBody>
        </p:sp>
        <p:sp>
          <p:nvSpPr>
            <p:cNvPr id="35" name="object 35"/>
            <p:cNvSpPr/>
            <p:nvPr/>
          </p:nvSpPr>
          <p:spPr>
            <a:xfrm>
              <a:off x="5902059" y="6357347"/>
              <a:ext cx="610870" cy="610870"/>
            </a:xfrm>
            <a:custGeom>
              <a:avLst/>
              <a:gdLst/>
              <a:ahLst/>
              <a:cxnLst/>
              <a:rect l="l" t="t" r="r" b="b"/>
              <a:pathLst>
                <a:path w="610870" h="610870">
                  <a:moveTo>
                    <a:pt x="610346" y="305172"/>
                  </a:moveTo>
                  <a:lnTo>
                    <a:pt x="606543" y="257144"/>
                  </a:lnTo>
                  <a:lnTo>
                    <a:pt x="595363" y="210732"/>
                  </a:lnTo>
                  <a:lnTo>
                    <a:pt x="577146" y="166756"/>
                  </a:lnTo>
                  <a:lnTo>
                    <a:pt x="552230" y="126034"/>
                  </a:lnTo>
                  <a:lnTo>
                    <a:pt x="520958" y="89387"/>
                  </a:lnTo>
                  <a:lnTo>
                    <a:pt x="484311" y="58115"/>
                  </a:lnTo>
                  <a:lnTo>
                    <a:pt x="443589" y="33200"/>
                  </a:lnTo>
                  <a:lnTo>
                    <a:pt x="399613" y="14982"/>
                  </a:lnTo>
                  <a:lnTo>
                    <a:pt x="353201" y="3802"/>
                  </a:lnTo>
                  <a:lnTo>
                    <a:pt x="305173" y="0"/>
                  </a:lnTo>
                  <a:lnTo>
                    <a:pt x="257144" y="3802"/>
                  </a:lnTo>
                  <a:lnTo>
                    <a:pt x="210732" y="14982"/>
                  </a:lnTo>
                  <a:lnTo>
                    <a:pt x="166756" y="33200"/>
                  </a:lnTo>
                  <a:lnTo>
                    <a:pt x="126034"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4" y="552230"/>
                  </a:lnTo>
                  <a:lnTo>
                    <a:pt x="166756" y="577146"/>
                  </a:lnTo>
                  <a:lnTo>
                    <a:pt x="210732" y="595363"/>
                  </a:lnTo>
                  <a:lnTo>
                    <a:pt x="257144" y="606543"/>
                  </a:lnTo>
                  <a:lnTo>
                    <a:pt x="305173" y="610346"/>
                  </a:lnTo>
                  <a:lnTo>
                    <a:pt x="353201" y="606543"/>
                  </a:lnTo>
                  <a:lnTo>
                    <a:pt x="399613" y="595363"/>
                  </a:lnTo>
                  <a:lnTo>
                    <a:pt x="443589" y="577146"/>
                  </a:lnTo>
                  <a:lnTo>
                    <a:pt x="484311" y="552230"/>
                  </a:lnTo>
                  <a:lnTo>
                    <a:pt x="520958" y="520958"/>
                  </a:lnTo>
                  <a:lnTo>
                    <a:pt x="552230" y="484311"/>
                  </a:lnTo>
                  <a:lnTo>
                    <a:pt x="577146" y="443589"/>
                  </a:lnTo>
                  <a:lnTo>
                    <a:pt x="595363" y="399613"/>
                  </a:lnTo>
                  <a:lnTo>
                    <a:pt x="606543" y="353201"/>
                  </a:lnTo>
                  <a:lnTo>
                    <a:pt x="610346" y="305172"/>
                  </a:lnTo>
                  <a:close/>
                </a:path>
              </a:pathLst>
            </a:custGeom>
            <a:ln w="5086">
              <a:solidFill>
                <a:srgbClr val="000000"/>
              </a:solidFill>
            </a:ln>
          </p:spPr>
          <p:txBody>
            <a:bodyPr wrap="square" lIns="0" tIns="0" rIns="0" bIns="0" rtlCol="0"/>
            <a:lstStyle/>
            <a:p>
              <a:endParaRPr sz="1214" dirty="0"/>
            </a:p>
          </p:txBody>
        </p:sp>
      </p:grpSp>
      <p:sp>
        <p:nvSpPr>
          <p:cNvPr id="36" name="object 36"/>
          <p:cNvSpPr txBox="1"/>
          <p:nvPr/>
        </p:nvSpPr>
        <p:spPr>
          <a:xfrm>
            <a:off x="5203310" y="4709340"/>
            <a:ext cx="249252" cy="218865"/>
          </a:xfrm>
          <a:prstGeom prst="rect">
            <a:avLst/>
          </a:prstGeom>
        </p:spPr>
        <p:txBody>
          <a:bodyPr vert="horz" wrap="square" lIns="0" tIns="11135" rIns="0" bIns="0" rtlCol="0">
            <a:spAutoFit/>
          </a:bodyPr>
          <a:lstStyle/>
          <a:p>
            <a:pPr marL="25695">
              <a:spcBef>
                <a:spcPts val="88"/>
              </a:spcBef>
            </a:pPr>
            <a:r>
              <a:rPr sz="1349" i="1" spc="132" dirty="0">
                <a:latin typeface="Trebuchet MS"/>
                <a:cs typeface="Trebuchet MS"/>
              </a:rPr>
              <a:t>E</a:t>
            </a:r>
            <a:r>
              <a:rPr sz="1416" spc="197" baseline="-11904" dirty="0">
                <a:latin typeface="Cambria"/>
                <a:cs typeface="Cambria"/>
              </a:rPr>
              <a:t>4</a:t>
            </a:r>
            <a:endParaRPr sz="1416" baseline="-11904" dirty="0">
              <a:latin typeface="Cambria"/>
              <a:cs typeface="Cambria"/>
            </a:endParaRPr>
          </a:p>
        </p:txBody>
      </p:sp>
      <p:grpSp>
        <p:nvGrpSpPr>
          <p:cNvPr id="37" name="object 37"/>
          <p:cNvGrpSpPr/>
          <p:nvPr/>
        </p:nvGrpSpPr>
        <p:grpSpPr>
          <a:xfrm>
            <a:off x="5882820" y="4627570"/>
            <a:ext cx="415420" cy="415420"/>
            <a:chOff x="7023574" y="6354807"/>
            <a:chExt cx="615950" cy="615950"/>
          </a:xfrm>
        </p:grpSpPr>
        <p:sp>
          <p:nvSpPr>
            <p:cNvPr id="38" name="object 38"/>
            <p:cNvSpPr/>
            <p:nvPr/>
          </p:nvSpPr>
          <p:spPr>
            <a:xfrm>
              <a:off x="7026114" y="6357347"/>
              <a:ext cx="610870" cy="610870"/>
            </a:xfrm>
            <a:custGeom>
              <a:avLst/>
              <a:gdLst/>
              <a:ahLst/>
              <a:cxnLst/>
              <a:rect l="l" t="t" r="r" b="b"/>
              <a:pathLst>
                <a:path w="610870" h="610870">
                  <a:moveTo>
                    <a:pt x="305173" y="0"/>
                  </a:move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1" y="606543"/>
                  </a:lnTo>
                  <a:lnTo>
                    <a:pt x="399613" y="595363"/>
                  </a:lnTo>
                  <a:lnTo>
                    <a:pt x="443590" y="577146"/>
                  </a:lnTo>
                  <a:lnTo>
                    <a:pt x="484311" y="552230"/>
                  </a:lnTo>
                  <a:lnTo>
                    <a:pt x="520958" y="520958"/>
                  </a:lnTo>
                  <a:lnTo>
                    <a:pt x="552231" y="484311"/>
                  </a:lnTo>
                  <a:lnTo>
                    <a:pt x="577146" y="443589"/>
                  </a:lnTo>
                  <a:lnTo>
                    <a:pt x="595363" y="399613"/>
                  </a:lnTo>
                  <a:lnTo>
                    <a:pt x="606543" y="353201"/>
                  </a:lnTo>
                  <a:lnTo>
                    <a:pt x="610346" y="305172"/>
                  </a:lnTo>
                  <a:lnTo>
                    <a:pt x="606543" y="257144"/>
                  </a:lnTo>
                  <a:lnTo>
                    <a:pt x="595363" y="210732"/>
                  </a:lnTo>
                  <a:lnTo>
                    <a:pt x="577146" y="166756"/>
                  </a:lnTo>
                  <a:lnTo>
                    <a:pt x="552231" y="126034"/>
                  </a:lnTo>
                  <a:lnTo>
                    <a:pt x="520958" y="89387"/>
                  </a:lnTo>
                  <a:lnTo>
                    <a:pt x="484311" y="58115"/>
                  </a:lnTo>
                  <a:lnTo>
                    <a:pt x="443590" y="33200"/>
                  </a:lnTo>
                  <a:lnTo>
                    <a:pt x="399613" y="14982"/>
                  </a:lnTo>
                  <a:lnTo>
                    <a:pt x="353201" y="3802"/>
                  </a:lnTo>
                  <a:lnTo>
                    <a:pt x="305173" y="0"/>
                  </a:lnTo>
                  <a:close/>
                </a:path>
              </a:pathLst>
            </a:custGeom>
            <a:solidFill>
              <a:srgbClr val="7F7F7F">
                <a:alpha val="50000"/>
              </a:srgbClr>
            </a:solidFill>
          </p:spPr>
          <p:txBody>
            <a:bodyPr wrap="square" lIns="0" tIns="0" rIns="0" bIns="0" rtlCol="0"/>
            <a:lstStyle/>
            <a:p>
              <a:endParaRPr sz="1214" dirty="0"/>
            </a:p>
          </p:txBody>
        </p:sp>
        <p:sp>
          <p:nvSpPr>
            <p:cNvPr id="39" name="object 39"/>
            <p:cNvSpPr/>
            <p:nvPr/>
          </p:nvSpPr>
          <p:spPr>
            <a:xfrm>
              <a:off x="7026114" y="6357347"/>
              <a:ext cx="610870" cy="610870"/>
            </a:xfrm>
            <a:custGeom>
              <a:avLst/>
              <a:gdLst/>
              <a:ahLst/>
              <a:cxnLst/>
              <a:rect l="l" t="t" r="r" b="b"/>
              <a:pathLst>
                <a:path w="610870" h="610870">
                  <a:moveTo>
                    <a:pt x="610346" y="305172"/>
                  </a:moveTo>
                  <a:lnTo>
                    <a:pt x="606543" y="257144"/>
                  </a:lnTo>
                  <a:lnTo>
                    <a:pt x="595363" y="210732"/>
                  </a:lnTo>
                  <a:lnTo>
                    <a:pt x="577146" y="166756"/>
                  </a:lnTo>
                  <a:lnTo>
                    <a:pt x="552231" y="126034"/>
                  </a:lnTo>
                  <a:lnTo>
                    <a:pt x="520958" y="89387"/>
                  </a:lnTo>
                  <a:lnTo>
                    <a:pt x="484311" y="58115"/>
                  </a:lnTo>
                  <a:lnTo>
                    <a:pt x="443590" y="33200"/>
                  </a:lnTo>
                  <a:lnTo>
                    <a:pt x="399613" y="14982"/>
                  </a:lnTo>
                  <a:lnTo>
                    <a:pt x="353201" y="3802"/>
                  </a:lnTo>
                  <a:lnTo>
                    <a:pt x="305173" y="0"/>
                  </a:lnTo>
                  <a:lnTo>
                    <a:pt x="257144" y="3802"/>
                  </a:lnTo>
                  <a:lnTo>
                    <a:pt x="210732" y="14982"/>
                  </a:lnTo>
                  <a:lnTo>
                    <a:pt x="166756" y="33200"/>
                  </a:lnTo>
                  <a:lnTo>
                    <a:pt x="126035" y="58115"/>
                  </a:lnTo>
                  <a:lnTo>
                    <a:pt x="89387" y="89387"/>
                  </a:lnTo>
                  <a:lnTo>
                    <a:pt x="58115" y="126034"/>
                  </a:lnTo>
                  <a:lnTo>
                    <a:pt x="33200" y="166756"/>
                  </a:lnTo>
                  <a:lnTo>
                    <a:pt x="14982" y="210732"/>
                  </a:lnTo>
                  <a:lnTo>
                    <a:pt x="3802" y="257144"/>
                  </a:lnTo>
                  <a:lnTo>
                    <a:pt x="0" y="305172"/>
                  </a:lnTo>
                  <a:lnTo>
                    <a:pt x="3802" y="353201"/>
                  </a:lnTo>
                  <a:lnTo>
                    <a:pt x="14982" y="399613"/>
                  </a:lnTo>
                  <a:lnTo>
                    <a:pt x="33200" y="443589"/>
                  </a:lnTo>
                  <a:lnTo>
                    <a:pt x="58115" y="484311"/>
                  </a:lnTo>
                  <a:lnTo>
                    <a:pt x="89387" y="520958"/>
                  </a:lnTo>
                  <a:lnTo>
                    <a:pt x="126035" y="552230"/>
                  </a:lnTo>
                  <a:lnTo>
                    <a:pt x="166756" y="577146"/>
                  </a:lnTo>
                  <a:lnTo>
                    <a:pt x="210732" y="595363"/>
                  </a:lnTo>
                  <a:lnTo>
                    <a:pt x="257144" y="606543"/>
                  </a:lnTo>
                  <a:lnTo>
                    <a:pt x="305173" y="610346"/>
                  </a:lnTo>
                  <a:lnTo>
                    <a:pt x="353201" y="606543"/>
                  </a:lnTo>
                  <a:lnTo>
                    <a:pt x="399613" y="595363"/>
                  </a:lnTo>
                  <a:lnTo>
                    <a:pt x="443590" y="577146"/>
                  </a:lnTo>
                  <a:lnTo>
                    <a:pt x="484311" y="552230"/>
                  </a:lnTo>
                  <a:lnTo>
                    <a:pt x="520958" y="520958"/>
                  </a:lnTo>
                  <a:lnTo>
                    <a:pt x="552231" y="484311"/>
                  </a:lnTo>
                  <a:lnTo>
                    <a:pt x="577146" y="443589"/>
                  </a:lnTo>
                  <a:lnTo>
                    <a:pt x="595363" y="399613"/>
                  </a:lnTo>
                  <a:lnTo>
                    <a:pt x="606543" y="353201"/>
                  </a:lnTo>
                  <a:lnTo>
                    <a:pt x="610346" y="305172"/>
                  </a:lnTo>
                  <a:close/>
                </a:path>
              </a:pathLst>
            </a:custGeom>
            <a:ln w="5086">
              <a:solidFill>
                <a:srgbClr val="000000"/>
              </a:solidFill>
            </a:ln>
          </p:spPr>
          <p:txBody>
            <a:bodyPr wrap="square" lIns="0" tIns="0" rIns="0" bIns="0" rtlCol="0"/>
            <a:lstStyle/>
            <a:p>
              <a:endParaRPr sz="1214" dirty="0"/>
            </a:p>
          </p:txBody>
        </p:sp>
      </p:grpSp>
      <p:sp>
        <p:nvSpPr>
          <p:cNvPr id="40" name="object 40"/>
          <p:cNvSpPr txBox="1"/>
          <p:nvPr/>
        </p:nvSpPr>
        <p:spPr>
          <a:xfrm>
            <a:off x="5961415" y="4709340"/>
            <a:ext cx="249252" cy="218865"/>
          </a:xfrm>
          <a:prstGeom prst="rect">
            <a:avLst/>
          </a:prstGeom>
        </p:spPr>
        <p:txBody>
          <a:bodyPr vert="horz" wrap="square" lIns="0" tIns="11135" rIns="0" bIns="0" rtlCol="0">
            <a:spAutoFit/>
          </a:bodyPr>
          <a:lstStyle/>
          <a:p>
            <a:pPr marL="25695">
              <a:spcBef>
                <a:spcPts val="88"/>
              </a:spcBef>
            </a:pPr>
            <a:r>
              <a:rPr sz="1349" i="1" spc="132" dirty="0">
                <a:latin typeface="Trebuchet MS"/>
                <a:cs typeface="Trebuchet MS"/>
              </a:rPr>
              <a:t>E</a:t>
            </a:r>
            <a:r>
              <a:rPr sz="1416" spc="197" baseline="-11904" dirty="0">
                <a:latin typeface="Cambria"/>
                <a:cs typeface="Cambria"/>
              </a:rPr>
              <a:t>5</a:t>
            </a:r>
            <a:endParaRPr sz="1416" baseline="-11904" dirty="0">
              <a:latin typeface="Cambria"/>
              <a:cs typeface="Cambria"/>
            </a:endParaRPr>
          </a:p>
        </p:txBody>
      </p:sp>
      <p:grpSp>
        <p:nvGrpSpPr>
          <p:cNvPr id="41" name="object 41"/>
          <p:cNvGrpSpPr/>
          <p:nvPr/>
        </p:nvGrpSpPr>
        <p:grpSpPr>
          <a:xfrm>
            <a:off x="3038326" y="4057391"/>
            <a:ext cx="3071967" cy="561887"/>
            <a:chOff x="2805996" y="5509392"/>
            <a:chExt cx="4554855" cy="833119"/>
          </a:xfrm>
        </p:grpSpPr>
        <p:sp>
          <p:nvSpPr>
            <p:cNvPr id="42" name="object 42"/>
            <p:cNvSpPr/>
            <p:nvPr/>
          </p:nvSpPr>
          <p:spPr>
            <a:xfrm>
              <a:off x="2835069" y="5843643"/>
              <a:ext cx="0" cy="496570"/>
            </a:xfrm>
            <a:custGeom>
              <a:avLst/>
              <a:gdLst/>
              <a:ahLst/>
              <a:cxnLst/>
              <a:rect l="l" t="t" r="r" b="b"/>
              <a:pathLst>
                <a:path h="496570">
                  <a:moveTo>
                    <a:pt x="0" y="0"/>
                  </a:moveTo>
                  <a:lnTo>
                    <a:pt x="0" y="496205"/>
                  </a:lnTo>
                </a:path>
              </a:pathLst>
            </a:custGeom>
            <a:ln w="5086">
              <a:solidFill>
                <a:srgbClr val="000000"/>
              </a:solidFill>
            </a:ln>
          </p:spPr>
          <p:txBody>
            <a:bodyPr wrap="square" lIns="0" tIns="0" rIns="0" bIns="0" rtlCol="0"/>
            <a:lstStyle/>
            <a:p>
              <a:endParaRPr sz="1214" dirty="0"/>
            </a:p>
          </p:txBody>
        </p:sp>
        <p:sp>
          <p:nvSpPr>
            <p:cNvPr id="43" name="object 43"/>
            <p:cNvSpPr/>
            <p:nvPr/>
          </p:nvSpPr>
          <p:spPr>
            <a:xfrm>
              <a:off x="2808539" y="6252222"/>
              <a:ext cx="53340" cy="87630"/>
            </a:xfrm>
            <a:custGeom>
              <a:avLst/>
              <a:gdLst/>
              <a:ahLst/>
              <a:cxnLst/>
              <a:rect l="l" t="t" r="r" b="b"/>
              <a:pathLst>
                <a:path w="53339" h="87629">
                  <a:moveTo>
                    <a:pt x="53061" y="0"/>
                  </a:moveTo>
                  <a:lnTo>
                    <a:pt x="0" y="0"/>
                  </a:lnTo>
                  <a:lnTo>
                    <a:pt x="26530" y="87626"/>
                  </a:lnTo>
                  <a:lnTo>
                    <a:pt x="53061" y="0"/>
                  </a:lnTo>
                  <a:close/>
                </a:path>
              </a:pathLst>
            </a:custGeom>
            <a:solidFill>
              <a:srgbClr val="000000"/>
            </a:solidFill>
          </p:spPr>
          <p:txBody>
            <a:bodyPr wrap="square" lIns="0" tIns="0" rIns="0" bIns="0" rtlCol="0"/>
            <a:lstStyle/>
            <a:p>
              <a:endParaRPr sz="1214" dirty="0"/>
            </a:p>
          </p:txBody>
        </p:sp>
        <p:sp>
          <p:nvSpPr>
            <p:cNvPr id="44" name="object 44"/>
            <p:cNvSpPr/>
            <p:nvPr/>
          </p:nvSpPr>
          <p:spPr>
            <a:xfrm>
              <a:off x="2808539" y="5538466"/>
              <a:ext cx="828040" cy="802005"/>
            </a:xfrm>
            <a:custGeom>
              <a:avLst/>
              <a:gdLst/>
              <a:ahLst/>
              <a:cxnLst/>
              <a:rect l="l" t="t" r="r" b="b"/>
              <a:pathLst>
                <a:path w="828039" h="802004">
                  <a:moveTo>
                    <a:pt x="0" y="713756"/>
                  </a:moveTo>
                  <a:lnTo>
                    <a:pt x="26530" y="801382"/>
                  </a:lnTo>
                  <a:lnTo>
                    <a:pt x="53061" y="713756"/>
                  </a:lnTo>
                  <a:lnTo>
                    <a:pt x="0" y="713756"/>
                  </a:lnTo>
                  <a:close/>
                </a:path>
                <a:path w="828039" h="802004">
                  <a:moveTo>
                    <a:pt x="331707" y="0"/>
                  </a:moveTo>
                  <a:lnTo>
                    <a:pt x="827912" y="0"/>
                  </a:lnTo>
                </a:path>
              </a:pathLst>
            </a:custGeom>
            <a:ln w="5086">
              <a:solidFill>
                <a:srgbClr val="000000"/>
              </a:solidFill>
            </a:ln>
          </p:spPr>
          <p:txBody>
            <a:bodyPr wrap="square" lIns="0" tIns="0" rIns="0" bIns="0" rtlCol="0"/>
            <a:lstStyle/>
            <a:p>
              <a:endParaRPr sz="1214" dirty="0"/>
            </a:p>
          </p:txBody>
        </p:sp>
        <p:sp>
          <p:nvSpPr>
            <p:cNvPr id="45" name="object 45"/>
            <p:cNvSpPr/>
            <p:nvPr/>
          </p:nvSpPr>
          <p:spPr>
            <a:xfrm>
              <a:off x="3548825" y="5511935"/>
              <a:ext cx="87630" cy="53340"/>
            </a:xfrm>
            <a:custGeom>
              <a:avLst/>
              <a:gdLst/>
              <a:ahLst/>
              <a:cxnLst/>
              <a:rect l="l" t="t" r="r" b="b"/>
              <a:pathLst>
                <a:path w="87629" h="53339">
                  <a:moveTo>
                    <a:pt x="0" y="0"/>
                  </a:moveTo>
                  <a:lnTo>
                    <a:pt x="0" y="53061"/>
                  </a:lnTo>
                  <a:lnTo>
                    <a:pt x="87626" y="26530"/>
                  </a:lnTo>
                  <a:lnTo>
                    <a:pt x="0" y="0"/>
                  </a:lnTo>
                  <a:close/>
                </a:path>
              </a:pathLst>
            </a:custGeom>
            <a:solidFill>
              <a:srgbClr val="000000"/>
            </a:solidFill>
          </p:spPr>
          <p:txBody>
            <a:bodyPr wrap="square" lIns="0" tIns="0" rIns="0" bIns="0" rtlCol="0"/>
            <a:lstStyle/>
            <a:p>
              <a:endParaRPr sz="1214" dirty="0"/>
            </a:p>
          </p:txBody>
        </p:sp>
        <p:sp>
          <p:nvSpPr>
            <p:cNvPr id="46" name="object 46"/>
            <p:cNvSpPr/>
            <p:nvPr/>
          </p:nvSpPr>
          <p:spPr>
            <a:xfrm>
              <a:off x="3548825" y="5511935"/>
              <a:ext cx="410845" cy="828040"/>
            </a:xfrm>
            <a:custGeom>
              <a:avLst/>
              <a:gdLst/>
              <a:ahLst/>
              <a:cxnLst/>
              <a:rect l="l" t="t" r="r" b="b"/>
              <a:pathLst>
                <a:path w="410845" h="828039">
                  <a:moveTo>
                    <a:pt x="0" y="53061"/>
                  </a:moveTo>
                  <a:lnTo>
                    <a:pt x="87626" y="26530"/>
                  </a:lnTo>
                  <a:lnTo>
                    <a:pt x="0" y="0"/>
                  </a:lnTo>
                  <a:lnTo>
                    <a:pt x="0" y="53061"/>
                  </a:lnTo>
                  <a:close/>
                </a:path>
                <a:path w="410845" h="828039">
                  <a:moveTo>
                    <a:pt x="410298" y="331707"/>
                  </a:moveTo>
                  <a:lnTo>
                    <a:pt x="410298" y="827912"/>
                  </a:lnTo>
                </a:path>
              </a:pathLst>
            </a:custGeom>
            <a:ln w="5086">
              <a:solidFill>
                <a:srgbClr val="000000"/>
              </a:solidFill>
            </a:ln>
          </p:spPr>
          <p:txBody>
            <a:bodyPr wrap="square" lIns="0" tIns="0" rIns="0" bIns="0" rtlCol="0"/>
            <a:lstStyle/>
            <a:p>
              <a:endParaRPr sz="1214" dirty="0"/>
            </a:p>
          </p:txBody>
        </p:sp>
        <p:sp>
          <p:nvSpPr>
            <p:cNvPr id="47" name="object 47"/>
            <p:cNvSpPr/>
            <p:nvPr/>
          </p:nvSpPr>
          <p:spPr>
            <a:xfrm>
              <a:off x="3932593" y="6252222"/>
              <a:ext cx="53340" cy="87630"/>
            </a:xfrm>
            <a:custGeom>
              <a:avLst/>
              <a:gdLst/>
              <a:ahLst/>
              <a:cxnLst/>
              <a:rect l="l" t="t" r="r" b="b"/>
              <a:pathLst>
                <a:path w="53339" h="87629">
                  <a:moveTo>
                    <a:pt x="53061" y="0"/>
                  </a:moveTo>
                  <a:lnTo>
                    <a:pt x="0" y="0"/>
                  </a:lnTo>
                  <a:lnTo>
                    <a:pt x="26530" y="87626"/>
                  </a:lnTo>
                  <a:lnTo>
                    <a:pt x="53061" y="0"/>
                  </a:lnTo>
                  <a:close/>
                </a:path>
              </a:pathLst>
            </a:custGeom>
            <a:solidFill>
              <a:srgbClr val="000000"/>
            </a:solidFill>
          </p:spPr>
          <p:txBody>
            <a:bodyPr wrap="square" lIns="0" tIns="0" rIns="0" bIns="0" rtlCol="0"/>
            <a:lstStyle/>
            <a:p>
              <a:endParaRPr sz="1214" dirty="0"/>
            </a:p>
          </p:txBody>
        </p:sp>
        <p:sp>
          <p:nvSpPr>
            <p:cNvPr id="48" name="object 48"/>
            <p:cNvSpPr/>
            <p:nvPr/>
          </p:nvSpPr>
          <p:spPr>
            <a:xfrm>
              <a:off x="3932593" y="5538466"/>
              <a:ext cx="828040" cy="802005"/>
            </a:xfrm>
            <a:custGeom>
              <a:avLst/>
              <a:gdLst/>
              <a:ahLst/>
              <a:cxnLst/>
              <a:rect l="l" t="t" r="r" b="b"/>
              <a:pathLst>
                <a:path w="828039" h="802004">
                  <a:moveTo>
                    <a:pt x="0" y="713756"/>
                  </a:moveTo>
                  <a:lnTo>
                    <a:pt x="26530" y="801382"/>
                  </a:lnTo>
                  <a:lnTo>
                    <a:pt x="53061" y="713756"/>
                  </a:lnTo>
                  <a:lnTo>
                    <a:pt x="0" y="713756"/>
                  </a:lnTo>
                  <a:close/>
                </a:path>
                <a:path w="828039" h="802004">
                  <a:moveTo>
                    <a:pt x="331707" y="0"/>
                  </a:moveTo>
                  <a:lnTo>
                    <a:pt x="827912" y="0"/>
                  </a:lnTo>
                </a:path>
              </a:pathLst>
            </a:custGeom>
            <a:ln w="5086">
              <a:solidFill>
                <a:srgbClr val="000000"/>
              </a:solidFill>
            </a:ln>
          </p:spPr>
          <p:txBody>
            <a:bodyPr wrap="square" lIns="0" tIns="0" rIns="0" bIns="0" rtlCol="0"/>
            <a:lstStyle/>
            <a:p>
              <a:endParaRPr sz="1214" dirty="0"/>
            </a:p>
          </p:txBody>
        </p:sp>
        <p:sp>
          <p:nvSpPr>
            <p:cNvPr id="49" name="object 49"/>
            <p:cNvSpPr/>
            <p:nvPr/>
          </p:nvSpPr>
          <p:spPr>
            <a:xfrm>
              <a:off x="4672880" y="5511935"/>
              <a:ext cx="87630" cy="53340"/>
            </a:xfrm>
            <a:custGeom>
              <a:avLst/>
              <a:gdLst/>
              <a:ahLst/>
              <a:cxnLst/>
              <a:rect l="l" t="t" r="r" b="b"/>
              <a:pathLst>
                <a:path w="87629" h="53339">
                  <a:moveTo>
                    <a:pt x="0" y="0"/>
                  </a:moveTo>
                  <a:lnTo>
                    <a:pt x="0" y="53061"/>
                  </a:lnTo>
                  <a:lnTo>
                    <a:pt x="87626" y="26530"/>
                  </a:lnTo>
                  <a:lnTo>
                    <a:pt x="0" y="0"/>
                  </a:lnTo>
                  <a:close/>
                </a:path>
              </a:pathLst>
            </a:custGeom>
            <a:solidFill>
              <a:srgbClr val="000000"/>
            </a:solidFill>
          </p:spPr>
          <p:txBody>
            <a:bodyPr wrap="square" lIns="0" tIns="0" rIns="0" bIns="0" rtlCol="0"/>
            <a:lstStyle/>
            <a:p>
              <a:endParaRPr sz="1214" dirty="0"/>
            </a:p>
          </p:txBody>
        </p:sp>
        <p:sp>
          <p:nvSpPr>
            <p:cNvPr id="50" name="object 50"/>
            <p:cNvSpPr/>
            <p:nvPr/>
          </p:nvSpPr>
          <p:spPr>
            <a:xfrm>
              <a:off x="4672880" y="5511935"/>
              <a:ext cx="410845" cy="828040"/>
            </a:xfrm>
            <a:custGeom>
              <a:avLst/>
              <a:gdLst/>
              <a:ahLst/>
              <a:cxnLst/>
              <a:rect l="l" t="t" r="r" b="b"/>
              <a:pathLst>
                <a:path w="410845" h="828039">
                  <a:moveTo>
                    <a:pt x="0" y="53061"/>
                  </a:moveTo>
                  <a:lnTo>
                    <a:pt x="87626" y="26530"/>
                  </a:lnTo>
                  <a:lnTo>
                    <a:pt x="0" y="0"/>
                  </a:lnTo>
                  <a:lnTo>
                    <a:pt x="0" y="53061"/>
                  </a:lnTo>
                  <a:close/>
                </a:path>
                <a:path w="410845" h="828039">
                  <a:moveTo>
                    <a:pt x="410298" y="331707"/>
                  </a:moveTo>
                  <a:lnTo>
                    <a:pt x="410298" y="827912"/>
                  </a:lnTo>
                </a:path>
              </a:pathLst>
            </a:custGeom>
            <a:ln w="5086">
              <a:solidFill>
                <a:srgbClr val="000000"/>
              </a:solidFill>
            </a:ln>
          </p:spPr>
          <p:txBody>
            <a:bodyPr wrap="square" lIns="0" tIns="0" rIns="0" bIns="0" rtlCol="0"/>
            <a:lstStyle/>
            <a:p>
              <a:endParaRPr sz="1214" dirty="0"/>
            </a:p>
          </p:txBody>
        </p:sp>
        <p:sp>
          <p:nvSpPr>
            <p:cNvPr id="51" name="object 51"/>
            <p:cNvSpPr/>
            <p:nvPr/>
          </p:nvSpPr>
          <p:spPr>
            <a:xfrm>
              <a:off x="5056647" y="6252222"/>
              <a:ext cx="53340" cy="87630"/>
            </a:xfrm>
            <a:custGeom>
              <a:avLst/>
              <a:gdLst/>
              <a:ahLst/>
              <a:cxnLst/>
              <a:rect l="l" t="t" r="r" b="b"/>
              <a:pathLst>
                <a:path w="53339" h="87629">
                  <a:moveTo>
                    <a:pt x="53061" y="0"/>
                  </a:moveTo>
                  <a:lnTo>
                    <a:pt x="0" y="0"/>
                  </a:lnTo>
                  <a:lnTo>
                    <a:pt x="26530" y="87626"/>
                  </a:lnTo>
                  <a:lnTo>
                    <a:pt x="53061" y="0"/>
                  </a:lnTo>
                  <a:close/>
                </a:path>
              </a:pathLst>
            </a:custGeom>
            <a:solidFill>
              <a:srgbClr val="000000"/>
            </a:solidFill>
          </p:spPr>
          <p:txBody>
            <a:bodyPr wrap="square" lIns="0" tIns="0" rIns="0" bIns="0" rtlCol="0"/>
            <a:lstStyle/>
            <a:p>
              <a:endParaRPr sz="1214" dirty="0"/>
            </a:p>
          </p:txBody>
        </p:sp>
        <p:sp>
          <p:nvSpPr>
            <p:cNvPr id="52" name="object 52"/>
            <p:cNvSpPr/>
            <p:nvPr/>
          </p:nvSpPr>
          <p:spPr>
            <a:xfrm>
              <a:off x="5056647" y="5538466"/>
              <a:ext cx="828040" cy="802005"/>
            </a:xfrm>
            <a:custGeom>
              <a:avLst/>
              <a:gdLst/>
              <a:ahLst/>
              <a:cxnLst/>
              <a:rect l="l" t="t" r="r" b="b"/>
              <a:pathLst>
                <a:path w="828039" h="802004">
                  <a:moveTo>
                    <a:pt x="0" y="713756"/>
                  </a:moveTo>
                  <a:lnTo>
                    <a:pt x="26530" y="801382"/>
                  </a:lnTo>
                  <a:lnTo>
                    <a:pt x="53061" y="713756"/>
                  </a:lnTo>
                  <a:lnTo>
                    <a:pt x="0" y="713756"/>
                  </a:lnTo>
                  <a:close/>
                </a:path>
                <a:path w="828039" h="802004">
                  <a:moveTo>
                    <a:pt x="331707" y="0"/>
                  </a:moveTo>
                  <a:lnTo>
                    <a:pt x="827912" y="0"/>
                  </a:lnTo>
                </a:path>
              </a:pathLst>
            </a:custGeom>
            <a:ln w="5086">
              <a:solidFill>
                <a:srgbClr val="000000"/>
              </a:solidFill>
            </a:ln>
          </p:spPr>
          <p:txBody>
            <a:bodyPr wrap="square" lIns="0" tIns="0" rIns="0" bIns="0" rtlCol="0"/>
            <a:lstStyle/>
            <a:p>
              <a:endParaRPr sz="1214" dirty="0"/>
            </a:p>
          </p:txBody>
        </p:sp>
        <p:sp>
          <p:nvSpPr>
            <p:cNvPr id="53" name="object 53"/>
            <p:cNvSpPr/>
            <p:nvPr/>
          </p:nvSpPr>
          <p:spPr>
            <a:xfrm>
              <a:off x="5796934" y="5511935"/>
              <a:ext cx="87630" cy="53340"/>
            </a:xfrm>
            <a:custGeom>
              <a:avLst/>
              <a:gdLst/>
              <a:ahLst/>
              <a:cxnLst/>
              <a:rect l="l" t="t" r="r" b="b"/>
              <a:pathLst>
                <a:path w="87629" h="53339">
                  <a:moveTo>
                    <a:pt x="0" y="0"/>
                  </a:moveTo>
                  <a:lnTo>
                    <a:pt x="0" y="53061"/>
                  </a:lnTo>
                  <a:lnTo>
                    <a:pt x="87626" y="26530"/>
                  </a:lnTo>
                  <a:lnTo>
                    <a:pt x="0" y="0"/>
                  </a:lnTo>
                  <a:close/>
                </a:path>
              </a:pathLst>
            </a:custGeom>
            <a:solidFill>
              <a:srgbClr val="000000"/>
            </a:solidFill>
          </p:spPr>
          <p:txBody>
            <a:bodyPr wrap="square" lIns="0" tIns="0" rIns="0" bIns="0" rtlCol="0"/>
            <a:lstStyle/>
            <a:p>
              <a:endParaRPr sz="1214" dirty="0"/>
            </a:p>
          </p:txBody>
        </p:sp>
        <p:sp>
          <p:nvSpPr>
            <p:cNvPr id="54" name="object 54"/>
            <p:cNvSpPr/>
            <p:nvPr/>
          </p:nvSpPr>
          <p:spPr>
            <a:xfrm>
              <a:off x="5796934" y="5511935"/>
              <a:ext cx="410845" cy="828040"/>
            </a:xfrm>
            <a:custGeom>
              <a:avLst/>
              <a:gdLst/>
              <a:ahLst/>
              <a:cxnLst/>
              <a:rect l="l" t="t" r="r" b="b"/>
              <a:pathLst>
                <a:path w="410845" h="828039">
                  <a:moveTo>
                    <a:pt x="0" y="53061"/>
                  </a:moveTo>
                  <a:lnTo>
                    <a:pt x="87626" y="26530"/>
                  </a:lnTo>
                  <a:lnTo>
                    <a:pt x="0" y="0"/>
                  </a:lnTo>
                  <a:lnTo>
                    <a:pt x="0" y="53061"/>
                  </a:lnTo>
                  <a:close/>
                </a:path>
                <a:path w="410845" h="828039">
                  <a:moveTo>
                    <a:pt x="410298" y="331707"/>
                  </a:moveTo>
                  <a:lnTo>
                    <a:pt x="410298" y="827912"/>
                  </a:lnTo>
                </a:path>
              </a:pathLst>
            </a:custGeom>
            <a:ln w="5086">
              <a:solidFill>
                <a:srgbClr val="000000"/>
              </a:solidFill>
            </a:ln>
          </p:spPr>
          <p:txBody>
            <a:bodyPr wrap="square" lIns="0" tIns="0" rIns="0" bIns="0" rtlCol="0"/>
            <a:lstStyle/>
            <a:p>
              <a:endParaRPr sz="1214" dirty="0"/>
            </a:p>
          </p:txBody>
        </p:sp>
        <p:sp>
          <p:nvSpPr>
            <p:cNvPr id="55" name="object 55"/>
            <p:cNvSpPr/>
            <p:nvPr/>
          </p:nvSpPr>
          <p:spPr>
            <a:xfrm>
              <a:off x="6180702" y="6252222"/>
              <a:ext cx="53340" cy="87630"/>
            </a:xfrm>
            <a:custGeom>
              <a:avLst/>
              <a:gdLst/>
              <a:ahLst/>
              <a:cxnLst/>
              <a:rect l="l" t="t" r="r" b="b"/>
              <a:pathLst>
                <a:path w="53339" h="87629">
                  <a:moveTo>
                    <a:pt x="53061" y="0"/>
                  </a:moveTo>
                  <a:lnTo>
                    <a:pt x="0" y="0"/>
                  </a:lnTo>
                  <a:lnTo>
                    <a:pt x="26530" y="87626"/>
                  </a:lnTo>
                  <a:lnTo>
                    <a:pt x="53061" y="0"/>
                  </a:lnTo>
                  <a:close/>
                </a:path>
              </a:pathLst>
            </a:custGeom>
            <a:solidFill>
              <a:srgbClr val="000000"/>
            </a:solidFill>
          </p:spPr>
          <p:txBody>
            <a:bodyPr wrap="square" lIns="0" tIns="0" rIns="0" bIns="0" rtlCol="0"/>
            <a:lstStyle/>
            <a:p>
              <a:endParaRPr sz="1214" dirty="0"/>
            </a:p>
          </p:txBody>
        </p:sp>
        <p:sp>
          <p:nvSpPr>
            <p:cNvPr id="56" name="object 56"/>
            <p:cNvSpPr/>
            <p:nvPr/>
          </p:nvSpPr>
          <p:spPr>
            <a:xfrm>
              <a:off x="6180702" y="5538466"/>
              <a:ext cx="828040" cy="802005"/>
            </a:xfrm>
            <a:custGeom>
              <a:avLst/>
              <a:gdLst/>
              <a:ahLst/>
              <a:cxnLst/>
              <a:rect l="l" t="t" r="r" b="b"/>
              <a:pathLst>
                <a:path w="828040" h="802004">
                  <a:moveTo>
                    <a:pt x="0" y="713756"/>
                  </a:moveTo>
                  <a:lnTo>
                    <a:pt x="26530" y="801382"/>
                  </a:lnTo>
                  <a:lnTo>
                    <a:pt x="53061" y="713756"/>
                  </a:lnTo>
                  <a:lnTo>
                    <a:pt x="0" y="713756"/>
                  </a:lnTo>
                  <a:close/>
                </a:path>
                <a:path w="828040" h="802004">
                  <a:moveTo>
                    <a:pt x="331707" y="0"/>
                  </a:moveTo>
                  <a:lnTo>
                    <a:pt x="827912" y="0"/>
                  </a:lnTo>
                </a:path>
              </a:pathLst>
            </a:custGeom>
            <a:ln w="5086">
              <a:solidFill>
                <a:srgbClr val="000000"/>
              </a:solidFill>
            </a:ln>
          </p:spPr>
          <p:txBody>
            <a:bodyPr wrap="square" lIns="0" tIns="0" rIns="0" bIns="0" rtlCol="0"/>
            <a:lstStyle/>
            <a:p>
              <a:endParaRPr sz="1214" dirty="0"/>
            </a:p>
          </p:txBody>
        </p:sp>
        <p:sp>
          <p:nvSpPr>
            <p:cNvPr id="57" name="object 57"/>
            <p:cNvSpPr/>
            <p:nvPr/>
          </p:nvSpPr>
          <p:spPr>
            <a:xfrm>
              <a:off x="6920989" y="5511935"/>
              <a:ext cx="87630" cy="53340"/>
            </a:xfrm>
            <a:custGeom>
              <a:avLst/>
              <a:gdLst/>
              <a:ahLst/>
              <a:cxnLst/>
              <a:rect l="l" t="t" r="r" b="b"/>
              <a:pathLst>
                <a:path w="87629" h="53339">
                  <a:moveTo>
                    <a:pt x="0" y="0"/>
                  </a:moveTo>
                  <a:lnTo>
                    <a:pt x="0" y="53061"/>
                  </a:lnTo>
                  <a:lnTo>
                    <a:pt x="87626" y="26530"/>
                  </a:lnTo>
                  <a:lnTo>
                    <a:pt x="0" y="0"/>
                  </a:lnTo>
                  <a:close/>
                </a:path>
              </a:pathLst>
            </a:custGeom>
            <a:solidFill>
              <a:srgbClr val="000000"/>
            </a:solidFill>
          </p:spPr>
          <p:txBody>
            <a:bodyPr wrap="square" lIns="0" tIns="0" rIns="0" bIns="0" rtlCol="0"/>
            <a:lstStyle/>
            <a:p>
              <a:endParaRPr sz="1214" dirty="0"/>
            </a:p>
          </p:txBody>
        </p:sp>
        <p:sp>
          <p:nvSpPr>
            <p:cNvPr id="58" name="object 58"/>
            <p:cNvSpPr/>
            <p:nvPr/>
          </p:nvSpPr>
          <p:spPr>
            <a:xfrm>
              <a:off x="6920989" y="5511935"/>
              <a:ext cx="410845" cy="828040"/>
            </a:xfrm>
            <a:custGeom>
              <a:avLst/>
              <a:gdLst/>
              <a:ahLst/>
              <a:cxnLst/>
              <a:rect l="l" t="t" r="r" b="b"/>
              <a:pathLst>
                <a:path w="410845" h="828039">
                  <a:moveTo>
                    <a:pt x="0" y="53061"/>
                  </a:moveTo>
                  <a:lnTo>
                    <a:pt x="87626" y="26530"/>
                  </a:lnTo>
                  <a:lnTo>
                    <a:pt x="0" y="0"/>
                  </a:lnTo>
                  <a:lnTo>
                    <a:pt x="0" y="53061"/>
                  </a:lnTo>
                  <a:close/>
                </a:path>
                <a:path w="410845" h="828039">
                  <a:moveTo>
                    <a:pt x="410298" y="331707"/>
                  </a:moveTo>
                  <a:lnTo>
                    <a:pt x="410298" y="827912"/>
                  </a:lnTo>
                </a:path>
              </a:pathLst>
            </a:custGeom>
            <a:ln w="5086">
              <a:solidFill>
                <a:srgbClr val="000000"/>
              </a:solidFill>
            </a:ln>
          </p:spPr>
          <p:txBody>
            <a:bodyPr wrap="square" lIns="0" tIns="0" rIns="0" bIns="0" rtlCol="0"/>
            <a:lstStyle/>
            <a:p>
              <a:endParaRPr sz="1214" dirty="0"/>
            </a:p>
          </p:txBody>
        </p:sp>
        <p:sp>
          <p:nvSpPr>
            <p:cNvPr id="59" name="object 59"/>
            <p:cNvSpPr/>
            <p:nvPr/>
          </p:nvSpPr>
          <p:spPr>
            <a:xfrm>
              <a:off x="7304756" y="6252222"/>
              <a:ext cx="53340" cy="87630"/>
            </a:xfrm>
            <a:custGeom>
              <a:avLst/>
              <a:gdLst/>
              <a:ahLst/>
              <a:cxnLst/>
              <a:rect l="l" t="t" r="r" b="b"/>
              <a:pathLst>
                <a:path w="53340" h="87629">
                  <a:moveTo>
                    <a:pt x="53061" y="0"/>
                  </a:moveTo>
                  <a:lnTo>
                    <a:pt x="0" y="0"/>
                  </a:lnTo>
                  <a:lnTo>
                    <a:pt x="26530" y="87626"/>
                  </a:lnTo>
                  <a:lnTo>
                    <a:pt x="53061" y="0"/>
                  </a:lnTo>
                  <a:close/>
                </a:path>
              </a:pathLst>
            </a:custGeom>
            <a:solidFill>
              <a:srgbClr val="000000"/>
            </a:solidFill>
          </p:spPr>
          <p:txBody>
            <a:bodyPr wrap="square" lIns="0" tIns="0" rIns="0" bIns="0" rtlCol="0"/>
            <a:lstStyle/>
            <a:p>
              <a:endParaRPr sz="1214" dirty="0"/>
            </a:p>
          </p:txBody>
        </p:sp>
        <p:sp>
          <p:nvSpPr>
            <p:cNvPr id="60" name="object 60"/>
            <p:cNvSpPr/>
            <p:nvPr/>
          </p:nvSpPr>
          <p:spPr>
            <a:xfrm>
              <a:off x="7304756" y="6252222"/>
              <a:ext cx="53340" cy="87630"/>
            </a:xfrm>
            <a:custGeom>
              <a:avLst/>
              <a:gdLst/>
              <a:ahLst/>
              <a:cxnLst/>
              <a:rect l="l" t="t" r="r" b="b"/>
              <a:pathLst>
                <a:path w="53340" h="87629">
                  <a:moveTo>
                    <a:pt x="0" y="0"/>
                  </a:moveTo>
                  <a:lnTo>
                    <a:pt x="26530" y="87626"/>
                  </a:lnTo>
                  <a:lnTo>
                    <a:pt x="53061" y="0"/>
                  </a:lnTo>
                  <a:lnTo>
                    <a:pt x="0" y="0"/>
                  </a:lnTo>
                  <a:close/>
                </a:path>
              </a:pathLst>
            </a:custGeom>
            <a:ln w="5086">
              <a:solidFill>
                <a:srgbClr val="000000"/>
              </a:solidFill>
            </a:ln>
          </p:spPr>
          <p:txBody>
            <a:bodyPr wrap="square" lIns="0" tIns="0" rIns="0" bIns="0" rtlCol="0"/>
            <a:lstStyle/>
            <a:p>
              <a:endParaRPr sz="1214" dirty="0"/>
            </a:p>
          </p:txBody>
        </p:sp>
      </p:grpSp>
      <p:sp>
        <p:nvSpPr>
          <p:cNvPr id="64" name="Title 63">
            <a:extLst>
              <a:ext uri="{FF2B5EF4-FFF2-40B4-BE49-F238E27FC236}">
                <a16:creationId xmlns:a16="http://schemas.microsoft.com/office/drawing/2014/main" id="{A9A8A281-9A6B-E054-306A-A12E269537C2}"/>
              </a:ext>
            </a:extLst>
          </p:cNvPr>
          <p:cNvSpPr>
            <a:spLocks noGrp="1"/>
          </p:cNvSpPr>
          <p:nvPr>
            <p:ph type="title"/>
          </p:nvPr>
        </p:nvSpPr>
        <p:spPr>
          <a:xfrm>
            <a:off x="628650" y="207803"/>
            <a:ext cx="7886700" cy="918898"/>
          </a:xfrm>
        </p:spPr>
        <p:txBody>
          <a:bodyPr/>
          <a:lstStyle/>
          <a:p>
            <a:r>
              <a:rPr lang="en-US" sz="3000" b="1" dirty="0"/>
              <a:t>Variable-based models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DAAA2-FBD8-BAF8-AA42-89CAD11C128A}"/>
              </a:ext>
            </a:extLst>
          </p:cNvPr>
          <p:cNvSpPr>
            <a:spLocks noGrp="1"/>
          </p:cNvSpPr>
          <p:nvPr>
            <p:ph type="title"/>
          </p:nvPr>
        </p:nvSpPr>
        <p:spPr/>
        <p:txBody>
          <a:bodyPr>
            <a:normAutofit/>
          </a:bodyPr>
          <a:lstStyle/>
          <a:p>
            <a:r>
              <a:rPr lang="en-US" sz="3000" b="1" dirty="0"/>
              <a:t>Course Plan</a:t>
            </a:r>
          </a:p>
        </p:txBody>
      </p:sp>
      <p:graphicFrame>
        <p:nvGraphicFramePr>
          <p:cNvPr id="4" name="Content Placeholder 3">
            <a:extLst>
              <a:ext uri="{FF2B5EF4-FFF2-40B4-BE49-F238E27FC236}">
                <a16:creationId xmlns:a16="http://schemas.microsoft.com/office/drawing/2014/main" id="{5F560359-7CA0-A49E-491C-2DB0E12FE757}"/>
              </a:ext>
            </a:extLst>
          </p:cNvPr>
          <p:cNvGraphicFramePr>
            <a:graphicFrameLocks noGrp="1"/>
          </p:cNvGraphicFramePr>
          <p:nvPr>
            <p:ph idx="1"/>
            <p:extLst>
              <p:ext uri="{D42A27DB-BD31-4B8C-83A1-F6EECF244321}">
                <p14:modId xmlns:p14="http://schemas.microsoft.com/office/powerpoint/2010/main" val="2697453002"/>
              </p:ext>
            </p:extLst>
          </p:nvPr>
        </p:nvGraphicFramePr>
        <p:xfrm>
          <a:off x="628650" y="2140298"/>
          <a:ext cx="7886700" cy="139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4EE3489-59A2-CF2A-72A1-1FF5206F052D}"/>
              </a:ext>
            </a:extLst>
          </p:cNvPr>
          <p:cNvSpPr txBox="1"/>
          <p:nvPr/>
        </p:nvSpPr>
        <p:spPr>
          <a:xfrm>
            <a:off x="528167" y="3526971"/>
            <a:ext cx="1381020" cy="646331"/>
          </a:xfrm>
          <a:prstGeom prst="rect">
            <a:avLst/>
          </a:prstGeom>
          <a:noFill/>
        </p:spPr>
        <p:txBody>
          <a:bodyPr wrap="square" rtlCol="0">
            <a:spAutoFit/>
          </a:bodyPr>
          <a:lstStyle/>
          <a:p>
            <a:r>
              <a:rPr lang="en-US" dirty="0"/>
              <a:t>Low Level Intelligence</a:t>
            </a:r>
          </a:p>
        </p:txBody>
      </p:sp>
      <p:sp>
        <p:nvSpPr>
          <p:cNvPr id="6" name="TextBox 5">
            <a:extLst>
              <a:ext uri="{FF2B5EF4-FFF2-40B4-BE49-F238E27FC236}">
                <a16:creationId xmlns:a16="http://schemas.microsoft.com/office/drawing/2014/main" id="{17DB6A7D-EA1A-A246-B0D6-EBB01F074EF9}"/>
              </a:ext>
            </a:extLst>
          </p:cNvPr>
          <p:cNvSpPr txBox="1"/>
          <p:nvPr/>
        </p:nvSpPr>
        <p:spPr>
          <a:xfrm>
            <a:off x="7019402" y="3526970"/>
            <a:ext cx="1381020" cy="646331"/>
          </a:xfrm>
          <a:prstGeom prst="rect">
            <a:avLst/>
          </a:prstGeom>
          <a:noFill/>
        </p:spPr>
        <p:txBody>
          <a:bodyPr wrap="square" rtlCol="0">
            <a:spAutoFit/>
          </a:bodyPr>
          <a:lstStyle/>
          <a:p>
            <a:r>
              <a:rPr lang="en-US" dirty="0"/>
              <a:t>High Level Intelligence</a:t>
            </a:r>
          </a:p>
        </p:txBody>
      </p:sp>
      <p:sp>
        <p:nvSpPr>
          <p:cNvPr id="7" name="TextBox 6">
            <a:extLst>
              <a:ext uri="{FF2B5EF4-FFF2-40B4-BE49-F238E27FC236}">
                <a16:creationId xmlns:a16="http://schemas.microsoft.com/office/drawing/2014/main" id="{D35BBB6B-AE86-6A23-D9A2-ED619CFA13BF}"/>
              </a:ext>
            </a:extLst>
          </p:cNvPr>
          <p:cNvSpPr txBox="1"/>
          <p:nvPr/>
        </p:nvSpPr>
        <p:spPr>
          <a:xfrm>
            <a:off x="3423767" y="4684990"/>
            <a:ext cx="2147319" cy="369332"/>
          </a:xfrm>
          <a:prstGeom prst="rect">
            <a:avLst/>
          </a:prstGeom>
          <a:noFill/>
        </p:spPr>
        <p:txBody>
          <a:bodyPr wrap="none" rtlCol="0">
            <a:spAutoFit/>
          </a:bodyPr>
          <a:lstStyle/>
          <a:p>
            <a:r>
              <a:rPr lang="en-US" b="1" dirty="0"/>
              <a:t>Artificial Intelligence</a:t>
            </a:r>
          </a:p>
        </p:txBody>
      </p:sp>
      <p:sp>
        <p:nvSpPr>
          <p:cNvPr id="10" name="TextBox 9">
            <a:extLst>
              <a:ext uri="{FF2B5EF4-FFF2-40B4-BE49-F238E27FC236}">
                <a16:creationId xmlns:a16="http://schemas.microsoft.com/office/drawing/2014/main" id="{9D79C5C0-46D0-7468-AA5F-0F90178166DF}"/>
              </a:ext>
            </a:extLst>
          </p:cNvPr>
          <p:cNvSpPr txBox="1"/>
          <p:nvPr/>
        </p:nvSpPr>
        <p:spPr>
          <a:xfrm>
            <a:off x="2560348" y="1807132"/>
            <a:ext cx="1726837" cy="553998"/>
          </a:xfrm>
          <a:prstGeom prst="rect">
            <a:avLst/>
          </a:prstGeom>
          <a:noFill/>
        </p:spPr>
        <p:txBody>
          <a:bodyPr wrap="square">
            <a:spAutoFit/>
          </a:bodyPr>
          <a:lstStyle/>
          <a:p>
            <a:pPr algn="ctr">
              <a:spcBef>
                <a:spcPts val="84"/>
              </a:spcBef>
            </a:pPr>
            <a:r>
              <a:rPr lang="en-US" sz="1000" dirty="0">
                <a:solidFill>
                  <a:schemeClr val="accent6">
                    <a:lumMod val="75000"/>
                  </a:schemeClr>
                </a:solidFill>
              </a:rPr>
              <a:t>Search problems</a:t>
            </a:r>
          </a:p>
          <a:p>
            <a:pPr marL="8137" marR="3426" algn="ctr"/>
            <a:r>
              <a:rPr lang="en-US" sz="1000" dirty="0">
                <a:solidFill>
                  <a:schemeClr val="accent6">
                    <a:lumMod val="75000"/>
                  </a:schemeClr>
                </a:solidFill>
              </a:rPr>
              <a:t>Markov decision processes </a:t>
            </a:r>
          </a:p>
          <a:p>
            <a:pPr marL="8137" marR="3426" algn="ctr"/>
            <a:r>
              <a:rPr lang="en-US" sz="1000" dirty="0">
                <a:solidFill>
                  <a:schemeClr val="accent6">
                    <a:lumMod val="75000"/>
                  </a:schemeClr>
                </a:solidFill>
              </a:rPr>
              <a:t>Adversarial games</a:t>
            </a:r>
          </a:p>
        </p:txBody>
      </p:sp>
      <p:sp>
        <p:nvSpPr>
          <p:cNvPr id="3" name="object 8">
            <a:extLst>
              <a:ext uri="{FF2B5EF4-FFF2-40B4-BE49-F238E27FC236}">
                <a16:creationId xmlns:a16="http://schemas.microsoft.com/office/drawing/2014/main" id="{48BC23CD-08CF-CD57-B76D-4C5139DBF7DF}"/>
              </a:ext>
            </a:extLst>
          </p:cNvPr>
          <p:cNvSpPr txBox="1"/>
          <p:nvPr/>
        </p:nvSpPr>
        <p:spPr>
          <a:xfrm>
            <a:off x="4485457" y="1963415"/>
            <a:ext cx="1883523" cy="331412"/>
          </a:xfrm>
          <a:prstGeom prst="rect">
            <a:avLst/>
          </a:prstGeom>
        </p:spPr>
        <p:txBody>
          <a:bodyPr vert="horz" wrap="square" lIns="0" tIns="10707" rIns="0" bIns="0" rtlCol="0">
            <a:spAutoFit/>
          </a:bodyPr>
          <a:lstStyle/>
          <a:p>
            <a:pPr marL="8565">
              <a:spcBef>
                <a:spcPts val="84"/>
              </a:spcBef>
            </a:pPr>
            <a:r>
              <a:rPr sz="1000" dirty="0">
                <a:solidFill>
                  <a:schemeClr val="accent1">
                    <a:lumMod val="75000"/>
                  </a:schemeClr>
                </a:solidFill>
              </a:rPr>
              <a:t>Constraint satisfaction problems</a:t>
            </a:r>
            <a:endParaRPr lang="en-US" sz="1000" dirty="0">
              <a:solidFill>
                <a:schemeClr val="accent1">
                  <a:lumMod val="75000"/>
                </a:schemeClr>
              </a:solidFill>
            </a:endParaRPr>
          </a:p>
          <a:p>
            <a:pPr marL="8565">
              <a:spcBef>
                <a:spcPts val="84"/>
              </a:spcBef>
            </a:pPr>
            <a:r>
              <a:rPr lang="en-US" sz="1000" dirty="0">
                <a:solidFill>
                  <a:schemeClr val="accent1">
                    <a:lumMod val="75000"/>
                  </a:schemeClr>
                </a:solidFill>
              </a:rPr>
              <a:t>Bayesian networks</a:t>
            </a:r>
            <a:endParaRPr sz="1000" dirty="0">
              <a:solidFill>
                <a:schemeClr val="accent1">
                  <a:lumMod val="75000"/>
                </a:schemeClr>
              </a:solidFill>
            </a:endParaRPr>
          </a:p>
        </p:txBody>
      </p:sp>
    </p:spTree>
    <p:extLst>
      <p:ext uri="{BB962C8B-B14F-4D97-AF65-F5344CB8AC3E}">
        <p14:creationId xmlns:p14="http://schemas.microsoft.com/office/powerpoint/2010/main" val="12756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009D-DCDD-9A39-3F1C-88CE2549177E}"/>
              </a:ext>
            </a:extLst>
          </p:cNvPr>
          <p:cNvSpPr>
            <a:spLocks noGrp="1"/>
          </p:cNvSpPr>
          <p:nvPr>
            <p:ph type="title"/>
          </p:nvPr>
        </p:nvSpPr>
        <p:spPr/>
        <p:txBody>
          <a:bodyPr/>
          <a:lstStyle/>
          <a:p>
            <a:r>
              <a:rPr lang="en-US" b="1" dirty="0">
                <a:ea typeface="Verdana" panose="020B0604030504040204" pitchFamily="34" charset="0"/>
                <a:cs typeface="Tahoma" panose="020B0604030504040204" pitchFamily="34" charset="0"/>
              </a:rPr>
              <a:t>AI for Healthcare</a:t>
            </a:r>
          </a:p>
        </p:txBody>
      </p:sp>
      <p:pic>
        <p:nvPicPr>
          <p:cNvPr id="4" name="Picture 3">
            <a:extLst>
              <a:ext uri="{FF2B5EF4-FFF2-40B4-BE49-F238E27FC236}">
                <a16:creationId xmlns:a16="http://schemas.microsoft.com/office/drawing/2014/main" id="{DB04473A-1A6B-D96F-5ECC-B505665730FD}"/>
              </a:ext>
            </a:extLst>
          </p:cNvPr>
          <p:cNvPicPr>
            <a:picLocks noChangeAspect="1"/>
          </p:cNvPicPr>
          <p:nvPr/>
        </p:nvPicPr>
        <p:blipFill>
          <a:blip r:embed="rId2"/>
          <a:stretch>
            <a:fillRect/>
          </a:stretch>
        </p:blipFill>
        <p:spPr>
          <a:xfrm>
            <a:off x="628650" y="1268016"/>
            <a:ext cx="1647190" cy="1128012"/>
          </a:xfrm>
          <a:prstGeom prst="rect">
            <a:avLst/>
          </a:prstGeom>
        </p:spPr>
      </p:pic>
      <p:pic>
        <p:nvPicPr>
          <p:cNvPr id="3" name="Picture 2">
            <a:extLst>
              <a:ext uri="{FF2B5EF4-FFF2-40B4-BE49-F238E27FC236}">
                <a16:creationId xmlns:a16="http://schemas.microsoft.com/office/drawing/2014/main" id="{5210D473-DC7C-FB83-7BCB-69E5D2906695}"/>
              </a:ext>
            </a:extLst>
          </p:cNvPr>
          <p:cNvPicPr>
            <a:picLocks noChangeAspect="1"/>
          </p:cNvPicPr>
          <p:nvPr/>
        </p:nvPicPr>
        <p:blipFill>
          <a:blip r:embed="rId3"/>
          <a:stretch>
            <a:fillRect/>
          </a:stretch>
        </p:blipFill>
        <p:spPr>
          <a:xfrm>
            <a:off x="628651" y="2446828"/>
            <a:ext cx="1647190" cy="1258924"/>
          </a:xfrm>
          <a:prstGeom prst="rect">
            <a:avLst/>
          </a:prstGeom>
        </p:spPr>
      </p:pic>
      <p:pic>
        <p:nvPicPr>
          <p:cNvPr id="5" name="Picture 4">
            <a:extLst>
              <a:ext uri="{FF2B5EF4-FFF2-40B4-BE49-F238E27FC236}">
                <a16:creationId xmlns:a16="http://schemas.microsoft.com/office/drawing/2014/main" id="{672B5A59-BD31-8041-F069-2226A2712B55}"/>
              </a:ext>
            </a:extLst>
          </p:cNvPr>
          <p:cNvPicPr>
            <a:picLocks noChangeAspect="1"/>
          </p:cNvPicPr>
          <p:nvPr/>
        </p:nvPicPr>
        <p:blipFill>
          <a:blip r:embed="rId4"/>
          <a:stretch>
            <a:fillRect/>
          </a:stretch>
        </p:blipFill>
        <p:spPr>
          <a:xfrm>
            <a:off x="3483077" y="1148905"/>
            <a:ext cx="5032272" cy="3854770"/>
          </a:xfrm>
          <a:prstGeom prst="rect">
            <a:avLst/>
          </a:prstGeom>
        </p:spPr>
      </p:pic>
    </p:spTree>
    <p:extLst>
      <p:ext uri="{BB962C8B-B14F-4D97-AF65-F5344CB8AC3E}">
        <p14:creationId xmlns:p14="http://schemas.microsoft.com/office/powerpoint/2010/main" val="1712131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431117" y="1806665"/>
            <a:ext cx="1488232" cy="258330"/>
          </a:xfrm>
          <a:prstGeom prst="rect">
            <a:avLst/>
          </a:prstGeom>
        </p:spPr>
        <p:txBody>
          <a:bodyPr vert="horz" wrap="square" lIns="0" tIns="11992" rIns="0" bIns="0" rtlCol="0">
            <a:spAutoFit/>
          </a:bodyPr>
          <a:lstStyle/>
          <a:p>
            <a:pPr marL="8565">
              <a:spcBef>
                <a:spcPts val="94"/>
              </a:spcBef>
            </a:pPr>
            <a:r>
              <a:rPr sz="1600" dirty="0"/>
              <a:t>Tell information</a:t>
            </a:r>
          </a:p>
        </p:txBody>
      </p:sp>
      <p:grpSp>
        <p:nvGrpSpPr>
          <p:cNvPr id="4" name="object 4"/>
          <p:cNvGrpSpPr/>
          <p:nvPr/>
        </p:nvGrpSpPr>
        <p:grpSpPr>
          <a:xfrm>
            <a:off x="1439682" y="2132293"/>
            <a:ext cx="1610716" cy="130622"/>
            <a:chOff x="438839" y="2607692"/>
            <a:chExt cx="2388235" cy="193675"/>
          </a:xfrm>
        </p:grpSpPr>
        <p:sp>
          <p:nvSpPr>
            <p:cNvPr id="5" name="object 5"/>
            <p:cNvSpPr/>
            <p:nvPr/>
          </p:nvSpPr>
          <p:spPr>
            <a:xfrm>
              <a:off x="438839" y="2640858"/>
              <a:ext cx="2324735" cy="127635"/>
            </a:xfrm>
            <a:custGeom>
              <a:avLst/>
              <a:gdLst/>
              <a:ahLst/>
              <a:cxnLst/>
              <a:rect l="l" t="t" r="r" b="b"/>
              <a:pathLst>
                <a:path w="2324735" h="127635">
                  <a:moveTo>
                    <a:pt x="0" y="127154"/>
                  </a:moveTo>
                  <a:lnTo>
                    <a:pt x="2324396" y="127154"/>
                  </a:lnTo>
                  <a:lnTo>
                    <a:pt x="2324396" y="0"/>
                  </a:lnTo>
                  <a:lnTo>
                    <a:pt x="0" y="0"/>
                  </a:lnTo>
                  <a:lnTo>
                    <a:pt x="0" y="127154"/>
                  </a:lnTo>
                  <a:close/>
                </a:path>
              </a:pathLst>
            </a:custGeom>
            <a:solidFill>
              <a:srgbClr val="A52929"/>
            </a:solidFill>
          </p:spPr>
          <p:txBody>
            <a:bodyPr wrap="square" lIns="0" tIns="0" rIns="0" bIns="0" rtlCol="0"/>
            <a:lstStyle/>
            <a:p>
              <a:endParaRPr sz="1214" dirty="0"/>
            </a:p>
          </p:txBody>
        </p:sp>
        <p:pic>
          <p:nvPicPr>
            <p:cNvPr id="6" name="object 6"/>
            <p:cNvPicPr/>
            <p:nvPr/>
          </p:nvPicPr>
          <p:blipFill>
            <a:blip r:embed="rId3" cstate="print"/>
            <a:stretch>
              <a:fillRect/>
            </a:stretch>
          </p:blipFill>
          <p:spPr>
            <a:xfrm>
              <a:off x="2590116" y="2607692"/>
              <a:ext cx="236697" cy="193487"/>
            </a:xfrm>
            <a:prstGeom prst="rect">
              <a:avLst/>
            </a:prstGeom>
          </p:spPr>
        </p:pic>
      </p:grpSp>
      <p:pic>
        <p:nvPicPr>
          <p:cNvPr id="7" name="object 7"/>
          <p:cNvPicPr/>
          <p:nvPr/>
        </p:nvPicPr>
        <p:blipFill>
          <a:blip r:embed="rId4" cstate="print"/>
          <a:stretch>
            <a:fillRect/>
          </a:stretch>
        </p:blipFill>
        <p:spPr>
          <a:xfrm>
            <a:off x="3412121" y="1268016"/>
            <a:ext cx="2319758" cy="1547934"/>
          </a:xfrm>
          <a:prstGeom prst="rect">
            <a:avLst/>
          </a:prstGeom>
        </p:spPr>
      </p:pic>
      <p:sp>
        <p:nvSpPr>
          <p:cNvPr id="8" name="object 8"/>
          <p:cNvSpPr txBox="1"/>
          <p:nvPr/>
        </p:nvSpPr>
        <p:spPr>
          <a:xfrm>
            <a:off x="5980588" y="1806665"/>
            <a:ext cx="1295939" cy="258330"/>
          </a:xfrm>
          <a:prstGeom prst="rect">
            <a:avLst/>
          </a:prstGeom>
        </p:spPr>
        <p:txBody>
          <a:bodyPr vert="horz" wrap="square" lIns="0" tIns="11992" rIns="0" bIns="0" rtlCol="0">
            <a:spAutoFit/>
          </a:bodyPr>
          <a:lstStyle/>
          <a:p>
            <a:pPr marL="8565">
              <a:spcBef>
                <a:spcPts val="94"/>
              </a:spcBef>
            </a:pPr>
            <a:r>
              <a:rPr sz="1600" dirty="0"/>
              <a:t>Ask questions</a:t>
            </a:r>
          </a:p>
        </p:txBody>
      </p:sp>
      <p:grpSp>
        <p:nvGrpSpPr>
          <p:cNvPr id="9" name="object 9"/>
          <p:cNvGrpSpPr/>
          <p:nvPr/>
        </p:nvGrpSpPr>
        <p:grpSpPr>
          <a:xfrm>
            <a:off x="6093780" y="2132293"/>
            <a:ext cx="1610716" cy="130622"/>
            <a:chOff x="7339544" y="2607692"/>
            <a:chExt cx="2388235" cy="193675"/>
          </a:xfrm>
        </p:grpSpPr>
        <p:sp>
          <p:nvSpPr>
            <p:cNvPr id="10" name="object 10"/>
            <p:cNvSpPr/>
            <p:nvPr/>
          </p:nvSpPr>
          <p:spPr>
            <a:xfrm>
              <a:off x="7403121" y="2640858"/>
              <a:ext cx="2324735" cy="127635"/>
            </a:xfrm>
            <a:custGeom>
              <a:avLst/>
              <a:gdLst/>
              <a:ahLst/>
              <a:cxnLst/>
              <a:rect l="l" t="t" r="r" b="b"/>
              <a:pathLst>
                <a:path w="2324734" h="127635">
                  <a:moveTo>
                    <a:pt x="0" y="127154"/>
                  </a:moveTo>
                  <a:lnTo>
                    <a:pt x="2324396" y="127154"/>
                  </a:lnTo>
                  <a:lnTo>
                    <a:pt x="2324396" y="0"/>
                  </a:lnTo>
                  <a:lnTo>
                    <a:pt x="0" y="0"/>
                  </a:lnTo>
                  <a:lnTo>
                    <a:pt x="0" y="127154"/>
                  </a:lnTo>
                  <a:close/>
                </a:path>
              </a:pathLst>
            </a:custGeom>
            <a:solidFill>
              <a:srgbClr val="A52929"/>
            </a:solidFill>
          </p:spPr>
          <p:txBody>
            <a:bodyPr wrap="square" lIns="0" tIns="0" rIns="0" bIns="0" rtlCol="0"/>
            <a:lstStyle/>
            <a:p>
              <a:endParaRPr sz="1214" dirty="0"/>
            </a:p>
          </p:txBody>
        </p:sp>
        <p:pic>
          <p:nvPicPr>
            <p:cNvPr id="11" name="object 11"/>
            <p:cNvPicPr/>
            <p:nvPr/>
          </p:nvPicPr>
          <p:blipFill>
            <a:blip r:embed="rId5" cstate="print"/>
            <a:stretch>
              <a:fillRect/>
            </a:stretch>
          </p:blipFill>
          <p:spPr>
            <a:xfrm>
              <a:off x="7339544" y="2607692"/>
              <a:ext cx="236697" cy="193487"/>
            </a:xfrm>
            <a:prstGeom prst="rect">
              <a:avLst/>
            </a:prstGeom>
          </p:spPr>
        </p:pic>
      </p:grpSp>
      <p:sp>
        <p:nvSpPr>
          <p:cNvPr id="12" name="object 12"/>
          <p:cNvSpPr txBox="1"/>
          <p:nvPr/>
        </p:nvSpPr>
        <p:spPr>
          <a:xfrm>
            <a:off x="1304626" y="2766305"/>
            <a:ext cx="4369191" cy="1944558"/>
          </a:xfrm>
          <a:prstGeom prst="rect">
            <a:avLst/>
          </a:prstGeom>
        </p:spPr>
        <p:txBody>
          <a:bodyPr vert="horz" wrap="square" lIns="0" tIns="147752" rIns="0" bIns="0" rtlCol="0">
            <a:spAutoFit/>
          </a:bodyPr>
          <a:lstStyle/>
          <a:p>
            <a:pPr marL="2166915" algn="ctr">
              <a:spcBef>
                <a:spcPts val="1163"/>
              </a:spcBef>
            </a:pPr>
            <a:r>
              <a:rPr sz="1600" dirty="0"/>
              <a:t>Use natural language!</a:t>
            </a:r>
          </a:p>
          <a:p>
            <a:pPr marL="2166058" algn="ctr">
              <a:spcBef>
                <a:spcPts val="1103"/>
              </a:spcBef>
            </a:pPr>
            <a:r>
              <a:rPr sz="1600" dirty="0"/>
              <a:t>[demo]</a:t>
            </a:r>
          </a:p>
          <a:p>
            <a:pPr marL="8565">
              <a:spcBef>
                <a:spcPts val="1099"/>
              </a:spcBef>
            </a:pPr>
            <a:r>
              <a:rPr sz="1600" b="1" dirty="0"/>
              <a:t>Need to</a:t>
            </a:r>
            <a:r>
              <a:rPr sz="1600" dirty="0"/>
              <a:t>:</a:t>
            </a:r>
            <a:endParaRPr lang="en-US" sz="1600" dirty="0"/>
          </a:p>
          <a:p>
            <a:pPr marL="294315" indent="-285750">
              <a:spcBef>
                <a:spcPts val="1099"/>
              </a:spcBef>
              <a:buFont typeface="Arial" panose="020B0604020202020204" pitchFamily="34" charset="0"/>
              <a:buChar char="•"/>
            </a:pPr>
            <a:r>
              <a:rPr sz="1600" dirty="0"/>
              <a:t>Digest heterogenous information</a:t>
            </a:r>
            <a:endParaRPr lang="en-US" sz="1600" dirty="0"/>
          </a:p>
          <a:p>
            <a:pPr marL="294315" indent="-285750">
              <a:spcBef>
                <a:spcPts val="1099"/>
              </a:spcBef>
              <a:buFont typeface="Arial" panose="020B0604020202020204" pitchFamily="34" charset="0"/>
              <a:buChar char="•"/>
            </a:pPr>
            <a:r>
              <a:rPr sz="1600" dirty="0"/>
              <a:t>Reason deeply with that information</a:t>
            </a:r>
          </a:p>
        </p:txBody>
      </p:sp>
      <p:sp>
        <p:nvSpPr>
          <p:cNvPr id="13" name="object 13"/>
          <p:cNvSpPr txBox="1">
            <a:spLocks noGrp="1"/>
          </p:cNvSpPr>
          <p:nvPr>
            <p:ph type="sldNum" sz="quarter" idx="7"/>
          </p:nvPr>
        </p:nvSpPr>
        <p:spPr>
          <a:xfrm>
            <a:off x="9762279" y="7302865"/>
            <a:ext cx="330834" cy="188595"/>
          </a:xfrm>
          <a:prstGeom prst="rect">
            <a:avLst/>
          </a:prstGeom>
        </p:spPr>
        <p:txBody>
          <a:bodyPr vert="horz" wrap="square" lIns="0" tIns="0" rIns="0" bIns="0" rtlCol="0">
            <a:spAutoFit/>
          </a:bodyPr>
          <a:lstStyle>
            <a:defPPr>
              <a:defRPr kern="0"/>
            </a:defPPr>
            <a:lvl1pPr>
              <a:defRPr sz="1250" b="0" i="0">
                <a:solidFill>
                  <a:schemeClr val="tx1"/>
                </a:solidFill>
                <a:latin typeface="Trebuchet MS"/>
                <a:cs typeface="Trebuchet MS"/>
              </a:defRPr>
            </a:lvl1pPr>
          </a:lstStyle>
          <a:p>
            <a:pPr marL="198755">
              <a:lnSpc>
                <a:spcPts val="1315"/>
              </a:lnSpc>
            </a:pPr>
            <a:fld id="{81D60167-4931-47E6-BA6A-407CBD079E47}" type="slidenum">
              <a:rPr lang="en-US" spc="-25" smtClean="0"/>
              <a:pPr marL="198755">
                <a:lnSpc>
                  <a:spcPts val="1315"/>
                </a:lnSpc>
              </a:pPr>
              <a:t>80</a:t>
            </a:fld>
            <a:endParaRPr spc="-17" dirty="0"/>
          </a:p>
        </p:txBody>
      </p:sp>
      <p:sp>
        <p:nvSpPr>
          <p:cNvPr id="16" name="Title 15">
            <a:extLst>
              <a:ext uri="{FF2B5EF4-FFF2-40B4-BE49-F238E27FC236}">
                <a16:creationId xmlns:a16="http://schemas.microsoft.com/office/drawing/2014/main" id="{FA1D9549-EE23-57CA-52B0-E5DAA3CD78DE}"/>
              </a:ext>
            </a:extLst>
          </p:cNvPr>
          <p:cNvSpPr>
            <a:spLocks noGrp="1"/>
          </p:cNvSpPr>
          <p:nvPr>
            <p:ph type="title"/>
          </p:nvPr>
        </p:nvSpPr>
        <p:spPr/>
        <p:txBody>
          <a:bodyPr>
            <a:normAutofit/>
          </a:bodyPr>
          <a:lstStyle/>
          <a:p>
            <a:r>
              <a:rPr lang="en-US" sz="3000" b="1" dirty="0"/>
              <a:t>Motivation: Virtual Assistant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ctrTitle"/>
          </p:nvPr>
        </p:nvSpPr>
        <p:spPr>
          <a:xfrm>
            <a:off x="777000" y="1695900"/>
            <a:ext cx="7590000" cy="1751700"/>
          </a:xfrm>
          <a:prstGeom prst="rect">
            <a:avLst/>
          </a:prstGeom>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000" b="1" dirty="0">
                <a:solidFill>
                  <a:srgbClr val="0070C0"/>
                </a:solidFill>
                <a:latin typeface="+mn-lt"/>
                <a:sym typeface="Lato Light"/>
              </a:rPr>
              <a:t>Course Logistics</a:t>
            </a:r>
            <a:endParaRPr sz="4000" b="1" dirty="0">
              <a:solidFill>
                <a:srgbClr val="0070C0"/>
              </a:solidFill>
              <a:latin typeface="+mn-lt"/>
              <a:sym typeface="Lato Light"/>
            </a:endParaRPr>
          </a:p>
        </p:txBody>
      </p:sp>
    </p:spTree>
    <p:extLst>
      <p:ext uri="{BB962C8B-B14F-4D97-AF65-F5344CB8AC3E}">
        <p14:creationId xmlns:p14="http://schemas.microsoft.com/office/powerpoint/2010/main" val="2338629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0070C0"/>
                </a:solidFill>
                <a:latin typeface="+mn-lt"/>
                <a:sym typeface="Lato Light"/>
              </a:rPr>
              <a:t>WHO ARE WE?</a:t>
            </a:r>
            <a:endParaRPr sz="4000" b="1" dirty="0">
              <a:solidFill>
                <a:srgbClr val="0070C0"/>
              </a:solidFill>
              <a:latin typeface="+mn-lt"/>
              <a:sym typeface="Lato Light"/>
            </a:endParaRPr>
          </a:p>
        </p:txBody>
      </p:sp>
      <p:sp>
        <p:nvSpPr>
          <p:cNvPr id="124" name="Google Shape;124;p29"/>
          <p:cNvSpPr txBox="1">
            <a:spLocks noGrp="1"/>
          </p:cNvSpPr>
          <p:nvPr>
            <p:ph type="subTitle" idx="1"/>
          </p:nvPr>
        </p:nvSpPr>
        <p:spPr>
          <a:xfrm>
            <a:off x="311700" y="1152475"/>
            <a:ext cx="8365200" cy="367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ssistant ExtraLight"/>
              <a:buChar char="●"/>
            </a:pPr>
            <a:r>
              <a:rPr lang="en" dirty="0">
                <a:sym typeface="Assistant ExtraLight"/>
              </a:rPr>
              <a:t>Lecturer: Samyan Qayyum Wahla</a:t>
            </a:r>
            <a:endParaRPr dirty="0">
              <a:sym typeface="Assistant ExtraLight"/>
            </a:endParaRPr>
          </a:p>
          <a:p>
            <a:pPr marL="914400" lvl="1" indent="-342900" algn="l" rtl="0">
              <a:spcBef>
                <a:spcPts val="0"/>
              </a:spcBef>
              <a:spcAft>
                <a:spcPts val="0"/>
              </a:spcAft>
              <a:buClr>
                <a:srgbClr val="000000"/>
              </a:buClr>
              <a:buSzPts val="1800"/>
              <a:buFont typeface="Assistant ExtraLight"/>
              <a:buChar char="○"/>
            </a:pPr>
            <a:r>
              <a:rPr lang="en-US" dirty="0">
                <a:sym typeface="Assistant ExtraLight"/>
              </a:rPr>
              <a:t>UET Lahore (BS &amp; MS)</a:t>
            </a:r>
          </a:p>
          <a:p>
            <a:pPr marL="914400" lvl="1" indent="-342900" algn="l" rtl="0">
              <a:spcBef>
                <a:spcPts val="0"/>
              </a:spcBef>
              <a:spcAft>
                <a:spcPts val="0"/>
              </a:spcAft>
              <a:buClr>
                <a:srgbClr val="000000"/>
              </a:buClr>
              <a:buSzPts val="1800"/>
              <a:buFont typeface="Assistant ExtraLight"/>
              <a:buChar char="○"/>
            </a:pPr>
            <a:r>
              <a:rPr lang="en-US" dirty="0">
                <a:sym typeface="Assistant ExtraLight"/>
              </a:rPr>
              <a:t>Research Interests: Machine Learning &amp; Computer Vision </a:t>
            </a:r>
            <a:endParaRPr dirty="0">
              <a:sym typeface="Assistant ExtraLight"/>
            </a:endParaRPr>
          </a:p>
          <a:p>
            <a:pPr marL="914400" lvl="1" indent="-342900" algn="l" rtl="0">
              <a:spcBef>
                <a:spcPts val="0"/>
              </a:spcBef>
              <a:spcAft>
                <a:spcPts val="0"/>
              </a:spcAft>
              <a:buClr>
                <a:srgbClr val="000000"/>
              </a:buClr>
              <a:buSzPts val="1800"/>
              <a:buFont typeface="Assistant ExtraLight"/>
              <a:buChar char="○"/>
            </a:pPr>
            <a:r>
              <a:rPr lang="en-US" dirty="0">
                <a:sym typeface="Assistant ExtraLight"/>
              </a:rPr>
              <a:t>Experience: Software Engineer, Software Architect, Research Lead</a:t>
            </a:r>
            <a:endParaRPr dirty="0">
              <a:sym typeface="Assistant ExtraLight"/>
            </a:endParaRPr>
          </a:p>
          <a:p>
            <a:pPr marL="457200" lvl="0" indent="-342900" algn="l" rtl="0">
              <a:spcBef>
                <a:spcPts val="1000"/>
              </a:spcBef>
              <a:spcAft>
                <a:spcPts val="0"/>
              </a:spcAft>
              <a:buClr>
                <a:srgbClr val="000000"/>
              </a:buClr>
              <a:buSzPts val="1800"/>
              <a:buFont typeface="Assistant ExtraLight"/>
              <a:buChar char="●"/>
            </a:pPr>
            <a:r>
              <a:rPr lang="en" dirty="0">
                <a:sym typeface="Assistant ExtraLight"/>
              </a:rPr>
              <a:t>Course Assistants (CAs)</a:t>
            </a:r>
          </a:p>
          <a:p>
            <a:pPr marL="800100" lvl="1" indent="-342900" algn="l">
              <a:spcBef>
                <a:spcPts val="1000"/>
              </a:spcBef>
              <a:buClr>
                <a:srgbClr val="000000"/>
              </a:buClr>
              <a:buSzPts val="1800"/>
              <a:buFont typeface="Assistant ExtraLight"/>
              <a:buChar char="●"/>
            </a:pPr>
            <a:r>
              <a:rPr lang="en" dirty="0">
                <a:sym typeface="Assistant ExtraLight"/>
              </a:rPr>
              <a:t>Khadija Asif</a:t>
            </a:r>
          </a:p>
          <a:p>
            <a:pPr marL="800100" lvl="1" indent="-342900" algn="l">
              <a:spcBef>
                <a:spcPts val="1000"/>
              </a:spcBef>
              <a:buClr>
                <a:srgbClr val="000000"/>
              </a:buClr>
              <a:buSzPts val="1800"/>
              <a:buFont typeface="Assistant ExtraLight"/>
              <a:buChar char="●"/>
            </a:pPr>
            <a:r>
              <a:rPr lang="en" dirty="0">
                <a:sym typeface="Assistant ExtraLight"/>
              </a:rPr>
              <a:t>Muhammad Zeeshan</a:t>
            </a:r>
            <a:endParaRPr dirty="0"/>
          </a:p>
        </p:txBody>
      </p:sp>
    </p:spTree>
    <p:extLst>
      <p:ext uri="{BB962C8B-B14F-4D97-AF65-F5344CB8AC3E}">
        <p14:creationId xmlns:p14="http://schemas.microsoft.com/office/powerpoint/2010/main" val="4027854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0070C0"/>
                </a:solidFill>
                <a:latin typeface="+mn-lt"/>
                <a:sym typeface="Lato Light"/>
              </a:rPr>
              <a:t>COURSE INFRASTRUCTURE</a:t>
            </a:r>
            <a:endParaRPr sz="4000" b="1" dirty="0">
              <a:solidFill>
                <a:srgbClr val="0070C0"/>
              </a:solidFill>
              <a:latin typeface="+mn-lt"/>
              <a:sym typeface="Lato Light"/>
            </a:endParaRPr>
          </a:p>
        </p:txBody>
      </p:sp>
      <p:sp>
        <p:nvSpPr>
          <p:cNvPr id="282" name="Google Shape;282;p45"/>
          <p:cNvSpPr txBox="1">
            <a:spLocks noGrp="1"/>
          </p:cNvSpPr>
          <p:nvPr>
            <p:ph type="subTitle" idx="1"/>
          </p:nvPr>
        </p:nvSpPr>
        <p:spPr>
          <a:xfrm>
            <a:off x="311700" y="1171850"/>
            <a:ext cx="8365200" cy="3698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ssistant ExtraLight"/>
              <a:buChar char="●"/>
            </a:pPr>
            <a:r>
              <a:rPr lang="en" b="1" dirty="0">
                <a:sym typeface="Assistant"/>
              </a:rPr>
              <a:t>Course website</a:t>
            </a:r>
            <a:r>
              <a:rPr lang="en" dirty="0">
                <a:sym typeface="Assistant ExtraLight"/>
              </a:rPr>
              <a:t>: </a:t>
            </a:r>
            <a:r>
              <a:rPr lang="en-US" dirty="0">
                <a:sym typeface="Assistant ExtraLight"/>
                <a:hlinkClick r:id="rId3" action="ppaction://hlinkfile"/>
              </a:rPr>
              <a:t>eduko.spikotech.com</a:t>
            </a:r>
            <a:endParaRPr lang="en-US" dirty="0">
              <a:sym typeface="Assistant ExtraLight"/>
            </a:endParaRPr>
          </a:p>
          <a:p>
            <a:pPr marL="444500" lvl="1" algn="l">
              <a:spcBef>
                <a:spcPts val="0"/>
              </a:spcBef>
              <a:buClr>
                <a:srgbClr val="000000"/>
              </a:buClr>
              <a:buSzPts val="2000"/>
            </a:pPr>
            <a:r>
              <a:rPr lang="en" dirty="0">
                <a:sym typeface="Assistant ExtraLight"/>
              </a:rPr>
              <a:t>Lecture slides, homework handouts, section handouts, quiz handouts, course policies, office hour &amp; homework schedules, &amp; more</a:t>
            </a:r>
            <a:endParaRPr dirty="0">
              <a:sym typeface="Assistant ExtraLight"/>
            </a:endParaRPr>
          </a:p>
          <a:p>
            <a:pPr marL="457200" lvl="0" indent="-355600" algn="l" rtl="0">
              <a:spcBef>
                <a:spcPts val="0"/>
              </a:spcBef>
              <a:spcAft>
                <a:spcPts val="0"/>
              </a:spcAft>
              <a:buClr>
                <a:srgbClr val="000000"/>
              </a:buClr>
              <a:buSzPts val="2000"/>
              <a:buFont typeface="Assistant ExtraLight"/>
              <a:buChar char="●"/>
            </a:pPr>
            <a:endParaRPr dirty="0">
              <a:sym typeface="Assistant ExtraLight"/>
            </a:endParaRPr>
          </a:p>
          <a:p>
            <a:pPr marL="457200" lvl="0" indent="-355600" algn="l" rtl="0">
              <a:spcBef>
                <a:spcPts val="0"/>
              </a:spcBef>
              <a:spcAft>
                <a:spcPts val="0"/>
              </a:spcAft>
              <a:buClr>
                <a:schemeClr val="dk1"/>
              </a:buClr>
              <a:buSzPts val="2000"/>
              <a:buFont typeface="Assistant ExtraLight"/>
              <a:buChar char="●"/>
            </a:pPr>
            <a:r>
              <a:rPr lang="en" b="1" dirty="0">
                <a:sym typeface="Assistant"/>
              </a:rPr>
              <a:t>Office Hours</a:t>
            </a:r>
            <a:r>
              <a:rPr lang="en" dirty="0">
                <a:sym typeface="Assistant ExtraLight"/>
              </a:rPr>
              <a:t>: </a:t>
            </a:r>
          </a:p>
          <a:p>
            <a:pPr marL="444500" lvl="1" algn="l">
              <a:spcBef>
                <a:spcPts val="0"/>
              </a:spcBef>
              <a:buClr>
                <a:schemeClr val="dk1"/>
              </a:buClr>
              <a:buSzPts val="2000"/>
            </a:pPr>
            <a:r>
              <a:rPr lang="en-US" dirty="0">
                <a:sym typeface="Assistant ExtraLight"/>
              </a:rPr>
              <a:t>Office hours will be announced on course website. I will recommend to get the appointment through mail first.</a:t>
            </a:r>
          </a:p>
          <a:p>
            <a:pPr marL="914400" lvl="1" indent="-330200" algn="l" rtl="0">
              <a:spcBef>
                <a:spcPts val="0"/>
              </a:spcBef>
              <a:spcAft>
                <a:spcPts val="0"/>
              </a:spcAft>
              <a:buClr>
                <a:schemeClr val="dk1"/>
              </a:buClr>
              <a:buSzPts val="1600"/>
              <a:buFont typeface="Assistant ExtraLight"/>
              <a:buChar char="○"/>
            </a:pPr>
            <a:r>
              <a:rPr lang="en-US" dirty="0">
                <a:sym typeface="Assistant ExtraLight"/>
                <a:hlinkClick r:id="rId4"/>
              </a:rPr>
              <a:t>samyan.uet@gmail.com</a:t>
            </a:r>
            <a:endParaRPr lang="en-US" dirty="0">
              <a:sym typeface="Assistant ExtraLight"/>
            </a:endParaRPr>
          </a:p>
          <a:p>
            <a:pPr marL="914400" lvl="1" indent="-330200" algn="l" rtl="0">
              <a:spcBef>
                <a:spcPts val="0"/>
              </a:spcBef>
              <a:spcAft>
                <a:spcPts val="0"/>
              </a:spcAft>
              <a:buClr>
                <a:schemeClr val="dk1"/>
              </a:buClr>
              <a:buSzPts val="1600"/>
              <a:buFont typeface="Assistant ExtraLight"/>
              <a:buChar char="○"/>
            </a:pPr>
            <a:r>
              <a:rPr lang="en-US" dirty="0">
                <a:sym typeface="Assistant ExtraLight"/>
              </a:rPr>
              <a:t>Mention Registration Number, Course Code in Subject</a:t>
            </a:r>
            <a:endParaRPr dirty="0">
              <a:sym typeface="Assistant ExtraLight"/>
            </a:endParaRPr>
          </a:p>
        </p:txBody>
      </p:sp>
    </p:spTree>
    <p:extLst>
      <p:ext uri="{BB962C8B-B14F-4D97-AF65-F5344CB8AC3E}">
        <p14:creationId xmlns:p14="http://schemas.microsoft.com/office/powerpoint/2010/main" val="316900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1;p45">
            <a:extLst>
              <a:ext uri="{FF2B5EF4-FFF2-40B4-BE49-F238E27FC236}">
                <a16:creationId xmlns:a16="http://schemas.microsoft.com/office/drawing/2014/main" id="{7CE07845-ECD6-4E69-BB52-1ACBD6C1A528}"/>
              </a:ext>
            </a:extLst>
          </p:cNvPr>
          <p:cNvSpPr txBox="1">
            <a:spLocks/>
          </p:cNvSpPr>
          <p:nvPr/>
        </p:nvSpPr>
        <p:spPr>
          <a:xfrm>
            <a:off x="628650" y="128371"/>
            <a:ext cx="2130136" cy="1778361"/>
          </a:xfrm>
          <a:prstGeom prst="rect">
            <a:avLst/>
          </a:prstGeom>
        </p:spPr>
        <p:txBody>
          <a:bodyPr spcFirstLastPara="1"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400" kern="1200" dirty="0">
                <a:solidFill>
                  <a:srgbClr val="FFFFFF"/>
                </a:solidFill>
                <a:latin typeface="+mj-lt"/>
                <a:ea typeface="+mj-ea"/>
                <a:cs typeface="+mj-cs"/>
                <a:sym typeface="Lato Light"/>
              </a:rPr>
              <a:t>TENTATIVE LECTURE PLAN</a:t>
            </a:r>
          </a:p>
        </p:txBody>
      </p:sp>
      <p:graphicFrame>
        <p:nvGraphicFramePr>
          <p:cNvPr id="7" name="Content Placeholder 6">
            <a:extLst>
              <a:ext uri="{FF2B5EF4-FFF2-40B4-BE49-F238E27FC236}">
                <a16:creationId xmlns:a16="http://schemas.microsoft.com/office/drawing/2014/main" id="{B81E3685-B7FF-4EDB-A037-B6CC6A4D561F}"/>
              </a:ext>
            </a:extLst>
          </p:cNvPr>
          <p:cNvGraphicFramePr>
            <a:graphicFrameLocks noGrp="1"/>
          </p:cNvGraphicFramePr>
          <p:nvPr>
            <p:ph idx="1"/>
            <p:extLst>
              <p:ext uri="{D42A27DB-BD31-4B8C-83A1-F6EECF244321}">
                <p14:modId xmlns:p14="http://schemas.microsoft.com/office/powerpoint/2010/main" val="1946041996"/>
              </p:ext>
            </p:extLst>
          </p:nvPr>
        </p:nvGraphicFramePr>
        <p:xfrm>
          <a:off x="3185033" y="480060"/>
          <a:ext cx="5452485" cy="4509550"/>
        </p:xfrm>
        <a:graphic>
          <a:graphicData uri="http://schemas.openxmlformats.org/drawingml/2006/table">
            <a:tbl>
              <a:tblPr firstRow="1" firstCol="1" bandRow="1">
                <a:tableStyleId>{A76A0B11-58ED-41CD-900F-ABCC5BD48B6E}</a:tableStyleId>
              </a:tblPr>
              <a:tblGrid>
                <a:gridCol w="1025597">
                  <a:extLst>
                    <a:ext uri="{9D8B030D-6E8A-4147-A177-3AD203B41FA5}">
                      <a16:colId xmlns:a16="http://schemas.microsoft.com/office/drawing/2014/main" val="2314896579"/>
                    </a:ext>
                  </a:extLst>
                </a:gridCol>
                <a:gridCol w="4426888">
                  <a:extLst>
                    <a:ext uri="{9D8B030D-6E8A-4147-A177-3AD203B41FA5}">
                      <a16:colId xmlns:a16="http://schemas.microsoft.com/office/drawing/2014/main" val="3625279030"/>
                    </a:ext>
                  </a:extLst>
                </a:gridCol>
              </a:tblGrid>
              <a:tr h="243188">
                <a:tc>
                  <a:txBody>
                    <a:bodyPr/>
                    <a:lstStyle/>
                    <a:p>
                      <a:pPr marL="0" marR="0" indent="0">
                        <a:lnSpc>
                          <a:spcPct val="107000"/>
                        </a:lnSpc>
                        <a:spcBef>
                          <a:spcPts val="0"/>
                        </a:spcBef>
                        <a:spcAft>
                          <a:spcPts val="0"/>
                        </a:spcAft>
                      </a:pPr>
                      <a:r>
                        <a:rPr lang="en-GB" sz="1500" dirty="0">
                          <a:effectLst/>
                          <a:latin typeface="+mj-lt"/>
                        </a:rPr>
                        <a:t>Week</a:t>
                      </a: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tc>
                  <a:txBody>
                    <a:bodyPr/>
                    <a:lstStyle/>
                    <a:p>
                      <a:pPr marL="0" marR="0" indent="0">
                        <a:lnSpc>
                          <a:spcPct val="107000"/>
                        </a:lnSpc>
                        <a:spcBef>
                          <a:spcPts val="0"/>
                        </a:spcBef>
                        <a:spcAft>
                          <a:spcPts val="0"/>
                        </a:spcAft>
                      </a:pPr>
                      <a:r>
                        <a:rPr lang="en-GB" sz="1500" dirty="0">
                          <a:effectLst/>
                          <a:latin typeface="+mj-lt"/>
                        </a:rPr>
                        <a:t>Content</a:t>
                      </a: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extLst>
                  <a:ext uri="{0D108BD9-81ED-4DB2-BD59-A6C34878D82A}">
                    <a16:rowId xmlns:a16="http://schemas.microsoft.com/office/drawing/2014/main" val="2821177463"/>
                  </a:ext>
                </a:extLst>
              </a:tr>
              <a:tr h="1330369">
                <a:tc>
                  <a:txBody>
                    <a:bodyPr/>
                    <a:lstStyle/>
                    <a:p>
                      <a:pPr marL="0" marR="0" indent="0">
                        <a:lnSpc>
                          <a:spcPct val="107000"/>
                        </a:lnSpc>
                        <a:spcBef>
                          <a:spcPts val="0"/>
                        </a:spcBef>
                        <a:spcAft>
                          <a:spcPts val="0"/>
                        </a:spcAft>
                      </a:pPr>
                      <a:r>
                        <a:rPr lang="en-GB" sz="1500" dirty="0">
                          <a:effectLst/>
                          <a:latin typeface="+mj-lt"/>
                        </a:rPr>
                        <a:t>Week 01</a:t>
                      </a: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Overview</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History of AI</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Perspective towards AI</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Roadmap</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Course Logistics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nSpc>
                          <a:spcPct val="107000"/>
                        </a:lnSpc>
                        <a:spcBef>
                          <a:spcPts val="0"/>
                        </a:spcBef>
                        <a:spcAft>
                          <a:spcPts val="0"/>
                        </a:spcAft>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57537753"/>
                  </a:ext>
                </a:extLst>
              </a:tr>
              <a:tr h="972961">
                <a:tc>
                  <a:txBody>
                    <a:bodyPr/>
                    <a:lstStyle/>
                    <a:p>
                      <a:pPr marL="0" marR="0" indent="0">
                        <a:lnSpc>
                          <a:spcPct val="107000"/>
                        </a:lnSpc>
                        <a:spcBef>
                          <a:spcPts val="0"/>
                        </a:spcBef>
                        <a:spcAft>
                          <a:spcPts val="0"/>
                        </a:spcAft>
                      </a:pPr>
                      <a:r>
                        <a:rPr lang="en-GB" sz="1500" dirty="0">
                          <a:effectLst/>
                          <a:latin typeface="+mj-lt"/>
                        </a:rPr>
                        <a:t>Week 02</a:t>
                      </a: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tc>
                  <a:txBody>
                    <a:bodyPr/>
                    <a:lstStyle/>
                    <a:p>
                      <a:pPr marL="0" marR="0" indent="0">
                        <a:lnSpc>
                          <a:spcPct val="107000"/>
                        </a:lnSpc>
                        <a:spcBef>
                          <a:spcPts val="0"/>
                        </a:spcBef>
                        <a:spcAft>
                          <a:spcPts val="0"/>
                        </a:spcAft>
                      </a:pPr>
                      <a:r>
                        <a:rPr lang="en-GB"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Problem Reduction Methods</a:t>
                      </a:r>
                    </a:p>
                    <a:p>
                      <a:pPr marL="0" marR="0" indent="0">
                        <a:lnSpc>
                          <a:spcPct val="107000"/>
                        </a:lnSpc>
                        <a:spcBef>
                          <a:spcPts val="0"/>
                        </a:spcBef>
                        <a:spcAft>
                          <a:spcPts val="0"/>
                        </a:spcAft>
                      </a:pPr>
                      <a:r>
                        <a:rPr lang="en-GB"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Dynamic Programming</a:t>
                      </a:r>
                    </a:p>
                    <a:p>
                      <a:pPr marL="0" marR="0" indent="0">
                        <a:lnSpc>
                          <a:spcPct val="107000"/>
                        </a:lnSpc>
                        <a:spcBef>
                          <a:spcPts val="0"/>
                        </a:spcBef>
                        <a:spcAft>
                          <a:spcPts val="0"/>
                        </a:spcAft>
                      </a:pPr>
                      <a:r>
                        <a:rPr lang="en-GB"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Optimizations</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Discrete Optimization(Edit Distances)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Continuous  Optimization(Gradient Descent on single variable)</a:t>
                      </a:r>
                      <a:endParaRPr lang="en-US"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nSpc>
                          <a:spcPct val="107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87551797"/>
                  </a:ext>
                </a:extLst>
              </a:tr>
              <a:tr h="678060">
                <a:tc>
                  <a:txBody>
                    <a:bodyPr/>
                    <a:lstStyle/>
                    <a:p>
                      <a:pPr marL="0" marR="0" indent="0">
                        <a:lnSpc>
                          <a:spcPct val="107000"/>
                        </a:lnSpc>
                        <a:spcBef>
                          <a:spcPts val="0"/>
                        </a:spcBef>
                        <a:spcAft>
                          <a:spcPts val="0"/>
                        </a:spcAft>
                      </a:pPr>
                      <a:r>
                        <a:rPr lang="en-GB" sz="1500" dirty="0">
                          <a:effectLst/>
                          <a:latin typeface="+mj-lt"/>
                        </a:rPr>
                        <a:t>Week 03</a:t>
                      </a: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Search</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Tree Search</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262255"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Depth-First, Breadth-First</a:t>
                      </a:r>
                    </a:p>
                    <a:p>
                      <a:pPr marL="342900" marR="262255"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Hill climbing, Beam</a:t>
                      </a:r>
                    </a:p>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Dynamic Programming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nSpc>
                          <a:spcPct val="107000"/>
                        </a:lnSpc>
                        <a:spcBef>
                          <a:spcPts val="0"/>
                        </a:spcBef>
                        <a:spcAft>
                          <a:spcPts val="0"/>
                        </a:spcAft>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494145"/>
                  </a:ext>
                </a:extLst>
              </a:tr>
              <a:tr h="678060">
                <a:tc>
                  <a:txBody>
                    <a:bodyPr/>
                    <a:lstStyle/>
                    <a:p>
                      <a:pPr marL="0" marR="0" lvl="0" indent="0" algn="l" defTabSz="685800" rtl="0" eaLnBrk="1" fontAlgn="auto" latinLnBrk="0" hangingPunct="1">
                        <a:lnSpc>
                          <a:spcPct val="107000"/>
                        </a:lnSpc>
                        <a:spcBef>
                          <a:spcPts val="0"/>
                        </a:spcBef>
                        <a:spcAft>
                          <a:spcPts val="0"/>
                        </a:spcAft>
                        <a:buClrTx/>
                        <a:buSzTx/>
                        <a:buFontTx/>
                        <a:buNone/>
                        <a:tabLst/>
                        <a:defRPr/>
                      </a:pPr>
                      <a:r>
                        <a:rPr lang="en-GB" sz="1500" kern="1200" dirty="0">
                          <a:solidFill>
                            <a:srgbClr val="000000"/>
                          </a:solidFill>
                          <a:effectLst/>
                          <a:latin typeface="Arial"/>
                          <a:ea typeface="Arial"/>
                          <a:cs typeface="Arial"/>
                        </a:rPr>
                        <a:t>Week 04</a:t>
                      </a:r>
                      <a:endParaRPr lang="en-GB" sz="1500" kern="1200" dirty="0">
                        <a:solidFill>
                          <a:srgbClr val="000000"/>
                        </a:solidFill>
                        <a:effectLst/>
                        <a:latin typeface="Arial"/>
                        <a:ea typeface="Times New Roman" panose="02020603050405020304" pitchFamily="18" charset="0"/>
                        <a:cs typeface="Arial" panose="020B0604020202020204" pitchFamily="34" charset="0"/>
                      </a:endParaRPr>
                    </a:p>
                    <a:p>
                      <a:pPr marL="0" marR="0" indent="0">
                        <a:lnSpc>
                          <a:spcPct val="107000"/>
                        </a:lnSpc>
                        <a:spcBef>
                          <a:spcPts val="0"/>
                        </a:spcBef>
                        <a:spcAft>
                          <a:spcPts val="0"/>
                        </a:spcAft>
                      </a:pPr>
                      <a:endParaRPr lang="en-GB" sz="1500" dirty="0">
                        <a:solidFill>
                          <a:srgbClr val="000000"/>
                        </a:solidFill>
                        <a:effectLst/>
                        <a:latin typeface="+mj-lt"/>
                        <a:ea typeface="Times New Roman" panose="02020603050405020304" pitchFamily="18" charset="0"/>
                        <a:cs typeface="Arial" panose="020B0604020202020204" pitchFamily="34" charset="0"/>
                      </a:endParaRPr>
                    </a:p>
                  </a:txBody>
                  <a:tcPr marL="83344" marR="83344" marT="0" marB="0"/>
                </a:tc>
                <a:tc>
                  <a:txBody>
                    <a:bodyPr/>
                    <a:lstStyle/>
                    <a:p>
                      <a:pPr marL="342900" marR="0" lvl="0" indent="-342900" rtl="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Uniform Cost Search</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Heuristic Search</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168334549"/>
                  </a:ext>
                </a:extLst>
              </a:tr>
            </a:tbl>
          </a:graphicData>
        </a:graphic>
      </p:graphicFrame>
      <p:sp>
        <p:nvSpPr>
          <p:cNvPr id="2" name="Google Shape;281;p45">
            <a:extLst>
              <a:ext uri="{FF2B5EF4-FFF2-40B4-BE49-F238E27FC236}">
                <a16:creationId xmlns:a16="http://schemas.microsoft.com/office/drawing/2014/main" id="{0D6D3F41-D190-8D1A-7390-EEF867BF69E7}"/>
              </a:ext>
            </a:extLst>
          </p:cNvPr>
          <p:cNvSpPr txBox="1">
            <a:spLocks/>
          </p:cNvSpPr>
          <p:nvPr/>
        </p:nvSpPr>
        <p:spPr>
          <a:xfrm>
            <a:off x="506482" y="280771"/>
            <a:ext cx="2404704" cy="1778361"/>
          </a:xfrm>
          <a:prstGeom prst="rect">
            <a:avLst/>
          </a:prstGeom>
        </p:spPr>
        <p:txBody>
          <a:bodyPr spcFirstLastPara="1" vert="horz" lIns="91440" tIns="45720" rIns="91440" bIns="45720" rtlCol="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3000" b="1" dirty="0">
                <a:sym typeface="Lato Light"/>
              </a:rPr>
              <a:t>TENTATIVE LECTURE PLAN</a:t>
            </a:r>
          </a:p>
        </p:txBody>
      </p:sp>
    </p:spTree>
    <p:extLst>
      <p:ext uri="{BB962C8B-B14F-4D97-AF65-F5344CB8AC3E}">
        <p14:creationId xmlns:p14="http://schemas.microsoft.com/office/powerpoint/2010/main" val="1652028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FB7F9A7B-F445-4422-A3A4-802F75BA2AFA}"/>
              </a:ext>
            </a:extLst>
          </p:cNvPr>
          <p:cNvGraphicFramePr>
            <a:graphicFrameLocks/>
          </p:cNvGraphicFramePr>
          <p:nvPr>
            <p:extLst>
              <p:ext uri="{D42A27DB-BD31-4B8C-83A1-F6EECF244321}">
                <p14:modId xmlns:p14="http://schemas.microsoft.com/office/powerpoint/2010/main" val="1044687846"/>
              </p:ext>
            </p:extLst>
          </p:nvPr>
        </p:nvGraphicFramePr>
        <p:xfrm>
          <a:off x="3065928" y="699247"/>
          <a:ext cx="5331311" cy="3508224"/>
        </p:xfrm>
        <a:graphic>
          <a:graphicData uri="http://schemas.openxmlformats.org/drawingml/2006/table">
            <a:tbl>
              <a:tblPr firstRow="1" firstCol="1" bandRow="1">
                <a:tableStyleId>{A76A0B11-58ED-41CD-900F-ABCC5BD48B6E}</a:tableStyleId>
              </a:tblPr>
              <a:tblGrid>
                <a:gridCol w="1615032">
                  <a:extLst>
                    <a:ext uri="{9D8B030D-6E8A-4147-A177-3AD203B41FA5}">
                      <a16:colId xmlns:a16="http://schemas.microsoft.com/office/drawing/2014/main" val="2253432363"/>
                    </a:ext>
                  </a:extLst>
                </a:gridCol>
                <a:gridCol w="3716279">
                  <a:extLst>
                    <a:ext uri="{9D8B030D-6E8A-4147-A177-3AD203B41FA5}">
                      <a16:colId xmlns:a16="http://schemas.microsoft.com/office/drawing/2014/main" val="282579818"/>
                    </a:ext>
                  </a:extLst>
                </a:gridCol>
              </a:tblGrid>
              <a:tr h="1071328">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05</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Unsupervised Learning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nSpc>
                          <a:spcPct val="107000"/>
                        </a:lnSpc>
                        <a:spcBef>
                          <a:spcPts val="0"/>
                        </a:spcBef>
                        <a:spcAft>
                          <a:spcPts val="0"/>
                        </a:spcAft>
                      </a:pPr>
                      <a:r>
                        <a:rPr lang="en-GB" sz="1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Kmeans</a:t>
                      </a:r>
                      <a:endPar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Game Theory</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Minimax</a:t>
                      </a: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alpha-beta and Progressive Deepening Search</a:t>
                      </a:r>
                    </a:p>
                    <a:p>
                      <a:pPr marL="0" marR="0" indent="0">
                        <a:lnSpc>
                          <a:spcPct val="107000"/>
                        </a:lnSpc>
                        <a:spcBef>
                          <a:spcPts val="0"/>
                        </a:spcBef>
                        <a:spcAft>
                          <a:spcPts val="0"/>
                        </a:spcAft>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034342793"/>
                  </a:ext>
                </a:extLst>
              </a:tr>
              <a:tr h="468050">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06</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Constraint Satisfaction Problems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262255"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Interpretation Line Drawings, Search and Domain Reduction</a:t>
                      </a:r>
                    </a:p>
                  </a:txBody>
                  <a:tcPr marL="68580" marR="68580" marT="0" marB="0" anchor="ctr"/>
                </a:tc>
                <a:extLst>
                  <a:ext uri="{0D108BD9-81ED-4DB2-BD59-A6C34878D82A}">
                    <a16:rowId xmlns:a16="http://schemas.microsoft.com/office/drawing/2014/main" val="1668077144"/>
                  </a:ext>
                </a:extLst>
              </a:tr>
              <a:tr h="362736">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07</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Constraint Satisfaction Problems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262255"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Constraints Visual Object Recognition</a:t>
                      </a:r>
                    </a:p>
                  </a:txBody>
                  <a:tcPr marL="68580" marR="68580" marT="0" marB="0" anchor="ctr"/>
                </a:tc>
                <a:extLst>
                  <a:ext uri="{0D108BD9-81ED-4DB2-BD59-A6C34878D82A}">
                    <a16:rowId xmlns:a16="http://schemas.microsoft.com/office/drawing/2014/main" val="2456212070"/>
                  </a:ext>
                </a:extLst>
              </a:tr>
              <a:tr h="291032">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08</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342900" marR="0" lvl="0" indent="-342900" rtl="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Bayesian Networks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Hidden Markov Models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26755563"/>
                  </a:ext>
                </a:extLst>
              </a:tr>
              <a:tr h="202724">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09</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Mid Term Week</a:t>
                      </a:r>
                    </a:p>
                  </a:txBody>
                  <a:tcPr marL="68580" marR="68580" marT="0" marB="0" anchor="ctr"/>
                </a:tc>
                <a:extLst>
                  <a:ext uri="{0D108BD9-81ED-4DB2-BD59-A6C34878D82A}">
                    <a16:rowId xmlns:a16="http://schemas.microsoft.com/office/drawing/2014/main" val="3974927583"/>
                  </a:ext>
                </a:extLst>
              </a:tr>
              <a:tr h="738329">
                <a:tc>
                  <a:txBody>
                    <a:bodyPr/>
                    <a:lstStyle/>
                    <a:p>
                      <a:pPr marL="0" marR="0" indent="0" algn="l" defTabSz="685800" rtl="0" eaLnBrk="1" latinLnBrk="0" hangingPunct="1">
                        <a:lnSpc>
                          <a:spcPct val="107000"/>
                        </a:lnSpc>
                        <a:spcBef>
                          <a:spcPts val="0"/>
                        </a:spcBef>
                        <a:spcAft>
                          <a:spcPts val="0"/>
                        </a:spcAft>
                      </a:pPr>
                      <a:r>
                        <a:rPr lang="en-GB" sz="1500" kern="1200" dirty="0">
                          <a:solidFill>
                            <a:srgbClr val="000000"/>
                          </a:solidFill>
                          <a:effectLst/>
                          <a:latin typeface="+mj-lt"/>
                          <a:cs typeface="Arial"/>
                        </a:rPr>
                        <a:t>Week 10</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Logic</a:t>
                      </a: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First Order Logic</a:t>
                      </a:r>
                    </a:p>
                    <a:p>
                      <a:pPr marL="0" marR="0" indent="0">
                        <a:lnSpc>
                          <a:spcPct val="107000"/>
                        </a:lnSpc>
                        <a:spcBef>
                          <a:spcPts val="0"/>
                        </a:spcBef>
                        <a:spcAft>
                          <a:spcPts val="0"/>
                        </a:spcAft>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39421668"/>
                  </a:ext>
                </a:extLst>
              </a:tr>
            </a:tbl>
          </a:graphicData>
        </a:graphic>
      </p:graphicFrame>
      <p:sp>
        <p:nvSpPr>
          <p:cNvPr id="2" name="Google Shape;281;p45">
            <a:extLst>
              <a:ext uri="{FF2B5EF4-FFF2-40B4-BE49-F238E27FC236}">
                <a16:creationId xmlns:a16="http://schemas.microsoft.com/office/drawing/2014/main" id="{BFD210BB-BC33-0D37-4691-6ACA95E69168}"/>
              </a:ext>
            </a:extLst>
          </p:cNvPr>
          <p:cNvSpPr txBox="1">
            <a:spLocks/>
          </p:cNvSpPr>
          <p:nvPr/>
        </p:nvSpPr>
        <p:spPr>
          <a:xfrm>
            <a:off x="506482" y="280771"/>
            <a:ext cx="2404704" cy="1778361"/>
          </a:xfrm>
          <a:prstGeom prst="rect">
            <a:avLst/>
          </a:prstGeom>
        </p:spPr>
        <p:txBody>
          <a:bodyPr spcFirstLastPara="1" vert="horz" lIns="91440" tIns="45720" rIns="91440" bIns="45720" rtlCol="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3000" b="1" dirty="0">
                <a:sym typeface="Lato Light"/>
              </a:rPr>
              <a:t>TENTATIVE LECTURE PLAN</a:t>
            </a:r>
          </a:p>
        </p:txBody>
      </p:sp>
    </p:spTree>
    <p:extLst>
      <p:ext uri="{BB962C8B-B14F-4D97-AF65-F5344CB8AC3E}">
        <p14:creationId xmlns:p14="http://schemas.microsoft.com/office/powerpoint/2010/main" val="16968326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2109551-14F8-44E6-A0E7-A96D44742786}"/>
              </a:ext>
            </a:extLst>
          </p:cNvPr>
          <p:cNvGraphicFramePr>
            <a:graphicFrameLocks noGrp="1"/>
          </p:cNvGraphicFramePr>
          <p:nvPr>
            <p:ph idx="1"/>
            <p:extLst>
              <p:ext uri="{D42A27DB-BD31-4B8C-83A1-F6EECF244321}">
                <p14:modId xmlns:p14="http://schemas.microsoft.com/office/powerpoint/2010/main" val="3552497296"/>
              </p:ext>
            </p:extLst>
          </p:nvPr>
        </p:nvGraphicFramePr>
        <p:xfrm>
          <a:off x="3235569" y="871369"/>
          <a:ext cx="5279780" cy="3037933"/>
        </p:xfrm>
        <a:graphic>
          <a:graphicData uri="http://schemas.openxmlformats.org/drawingml/2006/table">
            <a:tbl>
              <a:tblPr firstRow="1" firstCol="1" bandRow="1">
                <a:tableStyleId>{A76A0B11-58ED-41CD-900F-ABCC5BD48B6E}</a:tableStyleId>
              </a:tblPr>
              <a:tblGrid>
                <a:gridCol w="1496168">
                  <a:extLst>
                    <a:ext uri="{9D8B030D-6E8A-4147-A177-3AD203B41FA5}">
                      <a16:colId xmlns:a16="http://schemas.microsoft.com/office/drawing/2014/main" val="2795717232"/>
                    </a:ext>
                  </a:extLst>
                </a:gridCol>
                <a:gridCol w="3783612">
                  <a:extLst>
                    <a:ext uri="{9D8B030D-6E8A-4147-A177-3AD203B41FA5}">
                      <a16:colId xmlns:a16="http://schemas.microsoft.com/office/drawing/2014/main" val="3061097787"/>
                    </a:ext>
                  </a:extLst>
                </a:gridCol>
              </a:tblGrid>
              <a:tr h="497997">
                <a:tc>
                  <a:txBody>
                    <a:bodyPr/>
                    <a:lstStyle/>
                    <a:p>
                      <a:pPr marL="0" marR="0" indent="0">
                        <a:lnSpc>
                          <a:spcPct val="107000"/>
                        </a:lnSpc>
                        <a:spcBef>
                          <a:spcPts val="0"/>
                        </a:spcBef>
                        <a:spcAft>
                          <a:spcPts val="0"/>
                        </a:spcAft>
                      </a:pPr>
                      <a:r>
                        <a:rPr lang="en-GB" sz="1500" kern="1200" dirty="0">
                          <a:solidFill>
                            <a:srgbClr val="000000"/>
                          </a:solidFill>
                          <a:effectLst/>
                          <a:latin typeface="+mj-lt"/>
                          <a:cs typeface="Arial"/>
                        </a:rPr>
                        <a:t>Week 11</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Linear Classification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Loss Minimization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Stochastic Gradient Descent</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26930598"/>
                  </a:ext>
                </a:extLst>
              </a:tr>
              <a:tr h="431299">
                <a:tc>
                  <a:txBody>
                    <a:bodyPr/>
                    <a:lstStyle/>
                    <a:p>
                      <a:pPr marL="0" marR="0" indent="0">
                        <a:lnSpc>
                          <a:spcPct val="107000"/>
                        </a:lnSpc>
                        <a:spcBef>
                          <a:spcPts val="0"/>
                        </a:spcBef>
                        <a:spcAft>
                          <a:spcPts val="0"/>
                        </a:spcAft>
                      </a:pPr>
                      <a:r>
                        <a:rPr lang="en-GB" sz="1500" kern="1200" dirty="0">
                          <a:solidFill>
                            <a:srgbClr val="000000"/>
                          </a:solidFill>
                          <a:effectLst/>
                          <a:latin typeface="+mj-lt"/>
                          <a:cs typeface="Arial"/>
                        </a:rPr>
                        <a:t>Week 12</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Features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Non-Linearity</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Neural Networks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4031157424"/>
                  </a:ext>
                </a:extLst>
              </a:tr>
              <a:tr h="450179">
                <a:tc>
                  <a:txBody>
                    <a:bodyPr/>
                    <a:lstStyle/>
                    <a:p>
                      <a:pPr marL="0" marR="0" indent="0">
                        <a:lnSpc>
                          <a:spcPct val="107000"/>
                        </a:lnSpc>
                        <a:spcBef>
                          <a:spcPts val="0"/>
                        </a:spcBef>
                        <a:spcAft>
                          <a:spcPts val="0"/>
                        </a:spcAft>
                      </a:pPr>
                      <a:r>
                        <a:rPr lang="en-GB" sz="1500" kern="1200" dirty="0">
                          <a:solidFill>
                            <a:srgbClr val="000000"/>
                          </a:solidFill>
                          <a:effectLst/>
                          <a:latin typeface="+mj-lt"/>
                          <a:cs typeface="Arial"/>
                        </a:rPr>
                        <a:t>Week 13</a:t>
                      </a:r>
                      <a:endParaRPr lang="en-GB" sz="1500" kern="1200" dirty="0">
                        <a:solidFill>
                          <a:srgbClr val="000000"/>
                        </a:solidFill>
                        <a:effectLst/>
                        <a:latin typeface="+mj-lt"/>
                        <a:ea typeface="Times New Roman" panose="02020603050405020304" pitchFamily="18" charset="0"/>
                        <a:cs typeface="Arial"/>
                      </a:endParaRP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Machine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Nearest Neighbours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 Trees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64741169"/>
                  </a:ext>
                </a:extLst>
              </a:tr>
              <a:tr h="450179">
                <a:tc>
                  <a:txBody>
                    <a:bodyPr/>
                    <a:lstStyle/>
                    <a:p>
                      <a:pPr marL="0" marR="0" indent="0">
                        <a:lnSpc>
                          <a:spcPct val="107000"/>
                        </a:lnSpc>
                        <a:spcBef>
                          <a:spcPts val="0"/>
                        </a:spcBef>
                        <a:spcAft>
                          <a:spcPts val="0"/>
                        </a:spcAft>
                      </a:pPr>
                      <a:r>
                        <a:rPr lang="en-GB" sz="1500" kern="1200" dirty="0">
                          <a:solidFill>
                            <a:srgbClr val="000000"/>
                          </a:solidFill>
                          <a:effectLst/>
                          <a:latin typeface="+mj-lt"/>
                          <a:ea typeface="Times New Roman" panose="02020603050405020304" pitchFamily="18" charset="0"/>
                          <a:cs typeface="Arial"/>
                        </a:rPr>
                        <a:t>Week 14</a:t>
                      </a: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Autoencoders</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CNN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24066923"/>
                  </a:ext>
                </a:extLst>
              </a:tr>
              <a:tr h="228057">
                <a:tc>
                  <a:txBody>
                    <a:bodyPr/>
                    <a:lstStyle/>
                    <a:p>
                      <a:pPr marL="0" marR="0" indent="0">
                        <a:lnSpc>
                          <a:spcPct val="107000"/>
                        </a:lnSpc>
                        <a:spcBef>
                          <a:spcPts val="0"/>
                        </a:spcBef>
                        <a:spcAft>
                          <a:spcPts val="0"/>
                        </a:spcAft>
                      </a:pPr>
                      <a:r>
                        <a:rPr lang="en-GB" sz="1500" kern="1200" dirty="0">
                          <a:solidFill>
                            <a:srgbClr val="000000"/>
                          </a:solidFill>
                          <a:effectLst/>
                          <a:latin typeface="+mj-lt"/>
                          <a:ea typeface="Times New Roman" panose="02020603050405020304" pitchFamily="18" charset="0"/>
                          <a:cs typeface="Arial"/>
                        </a:rPr>
                        <a:t>Week 15</a:t>
                      </a:r>
                    </a:p>
                  </a:txBody>
                  <a:tcPr marL="68580" marR="68580" marT="0" marB="0"/>
                </a:tc>
                <a:tc>
                  <a:txBody>
                    <a:bodyPr/>
                    <a:lstStyle/>
                    <a:p>
                      <a:pPr marL="0" marR="0" indent="0">
                        <a:lnSpc>
                          <a:spcPct val="107000"/>
                        </a:lnSpc>
                        <a:spcBef>
                          <a:spcPts val="0"/>
                        </a:spcBef>
                        <a:spcAft>
                          <a:spcPts val="0"/>
                        </a:spcAft>
                      </a:pPr>
                      <a:r>
                        <a:rPr lang="en-GB" sz="11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RNN</a:t>
                      </a:r>
                    </a:p>
                  </a:txBody>
                  <a:tcPr marL="68580" marR="68580" marT="0" marB="0" anchor="ctr"/>
                </a:tc>
                <a:extLst>
                  <a:ext uri="{0D108BD9-81ED-4DB2-BD59-A6C34878D82A}">
                    <a16:rowId xmlns:a16="http://schemas.microsoft.com/office/drawing/2014/main" val="579591152"/>
                  </a:ext>
                </a:extLst>
              </a:tr>
              <a:tr h="228057">
                <a:tc>
                  <a:txBody>
                    <a:bodyPr/>
                    <a:lstStyle/>
                    <a:p>
                      <a:pPr marL="0" marR="0" indent="0">
                        <a:lnSpc>
                          <a:spcPct val="107000"/>
                        </a:lnSpc>
                        <a:spcBef>
                          <a:spcPts val="0"/>
                        </a:spcBef>
                        <a:spcAft>
                          <a:spcPts val="0"/>
                        </a:spcAft>
                      </a:pPr>
                      <a:r>
                        <a:rPr lang="en-GB" sz="1500" kern="1200" dirty="0">
                          <a:solidFill>
                            <a:srgbClr val="000000"/>
                          </a:solidFill>
                          <a:effectLst/>
                          <a:latin typeface="+mj-lt"/>
                          <a:ea typeface="Times New Roman" panose="02020603050405020304" pitchFamily="18" charset="0"/>
                          <a:cs typeface="Arial"/>
                        </a:rPr>
                        <a:t>Week 16</a:t>
                      </a:r>
                    </a:p>
                  </a:txBody>
                  <a:tcPr marL="68580" marR="68580" marT="0" marB="0"/>
                </a:tc>
                <a:tc>
                  <a:txBody>
                    <a:bodyPr/>
                    <a:lstStyle/>
                    <a:p>
                      <a:pPr marL="0" marR="0" lvl="0" indent="0">
                        <a:lnSpc>
                          <a:spcPct val="107000"/>
                        </a:lnSpc>
                        <a:spcBef>
                          <a:spcPts val="0"/>
                        </a:spcBef>
                        <a:spcAft>
                          <a:spcPts val="0"/>
                        </a:spcAft>
                        <a:buFont typeface="Symbol" panose="05050102010706020507" pitchFamily="18" charset="2"/>
                        <a:buNone/>
                      </a:pPr>
                      <a:r>
                        <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Final Term</a:t>
                      </a:r>
                    </a:p>
                  </a:txBody>
                  <a:tcPr marL="68580" marR="68580" marT="0" marB="0" anchor="ctr"/>
                </a:tc>
                <a:extLst>
                  <a:ext uri="{0D108BD9-81ED-4DB2-BD59-A6C34878D82A}">
                    <a16:rowId xmlns:a16="http://schemas.microsoft.com/office/drawing/2014/main" val="29182444"/>
                  </a:ext>
                </a:extLst>
              </a:tr>
            </a:tbl>
          </a:graphicData>
        </a:graphic>
      </p:graphicFrame>
      <p:sp>
        <p:nvSpPr>
          <p:cNvPr id="2" name="Google Shape;281;p45">
            <a:extLst>
              <a:ext uri="{FF2B5EF4-FFF2-40B4-BE49-F238E27FC236}">
                <a16:creationId xmlns:a16="http://schemas.microsoft.com/office/drawing/2014/main" id="{2C84C90D-46EF-A33B-6DA5-D28CC284D947}"/>
              </a:ext>
            </a:extLst>
          </p:cNvPr>
          <p:cNvSpPr txBox="1">
            <a:spLocks/>
          </p:cNvSpPr>
          <p:nvPr/>
        </p:nvSpPr>
        <p:spPr>
          <a:xfrm>
            <a:off x="506482" y="280771"/>
            <a:ext cx="2404704" cy="1778361"/>
          </a:xfrm>
          <a:prstGeom prst="rect">
            <a:avLst/>
          </a:prstGeom>
        </p:spPr>
        <p:txBody>
          <a:bodyPr spcFirstLastPara="1" vert="horz" lIns="91440" tIns="45720" rIns="91440" bIns="45720" rtlCol="0" anchor="ctr"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3000" b="1" dirty="0">
                <a:sym typeface="Lato Light"/>
              </a:rPr>
              <a:t>TENTATIVE LECTURE PLAN</a:t>
            </a:r>
          </a:p>
        </p:txBody>
      </p:sp>
    </p:spTree>
    <p:extLst>
      <p:ext uri="{BB962C8B-B14F-4D97-AF65-F5344CB8AC3E}">
        <p14:creationId xmlns:p14="http://schemas.microsoft.com/office/powerpoint/2010/main" val="22587119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0070C0"/>
                </a:solidFill>
                <a:latin typeface="+mn-lt"/>
                <a:sym typeface="Lato Light"/>
              </a:rPr>
              <a:t>Textbook</a:t>
            </a:r>
            <a:endParaRPr sz="4000" b="1" dirty="0">
              <a:solidFill>
                <a:srgbClr val="0070C0"/>
              </a:solidFill>
              <a:latin typeface="+mn-lt"/>
              <a:sym typeface="Lato Light"/>
            </a:endParaRPr>
          </a:p>
        </p:txBody>
      </p:sp>
      <p:sp>
        <p:nvSpPr>
          <p:cNvPr id="599" name="Google Shape;599;p54"/>
          <p:cNvSpPr txBox="1">
            <a:spLocks noGrp="1"/>
          </p:cNvSpPr>
          <p:nvPr>
            <p:ph type="subTitle" idx="1"/>
          </p:nvPr>
        </p:nvSpPr>
        <p:spPr>
          <a:xfrm>
            <a:off x="311700" y="1171850"/>
            <a:ext cx="4787425" cy="538616"/>
          </a:xfrm>
          <a:prstGeom prst="rect">
            <a:avLst/>
          </a:prstGeom>
        </p:spPr>
        <p:txBody>
          <a:bodyPr spcFirstLastPara="1" wrap="square" lIns="91425" tIns="91425" rIns="91425" bIns="91425" anchor="t" anchorCtr="0">
            <a:noAutofit/>
          </a:bodyPr>
          <a:lstStyle/>
          <a:p>
            <a:pPr marL="101600" algn="l">
              <a:spcBef>
                <a:spcPts val="0"/>
              </a:spcBef>
              <a:buClr>
                <a:srgbClr val="000000"/>
              </a:buClr>
              <a:buSzPts val="2000"/>
            </a:pPr>
            <a:r>
              <a:rPr lang="en-US" dirty="0">
                <a:sym typeface="Assistant ExtraLight"/>
              </a:rPr>
              <a:t>Artificial Intelligence: A Modern Approach by Russell</a:t>
            </a:r>
          </a:p>
        </p:txBody>
      </p:sp>
      <p:pic>
        <p:nvPicPr>
          <p:cNvPr id="2050" name="Picture 2" descr="Russell &amp; Norvig, Artificial Intelligence: A Modern Approach, 4th ...">
            <a:extLst>
              <a:ext uri="{FF2B5EF4-FFF2-40B4-BE49-F238E27FC236}">
                <a16:creationId xmlns:a16="http://schemas.microsoft.com/office/drawing/2014/main" id="{8C206D73-1B96-7F34-77CB-E79FD382C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824" y="522498"/>
            <a:ext cx="3238324" cy="40985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700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47"/>
          <p:cNvSpPr txBox="1">
            <a:spLocks noGrp="1"/>
          </p:cNvSpPr>
          <p:nvPr>
            <p:ph type="ctrTitle"/>
          </p:nvPr>
        </p:nvSpPr>
        <p:spPr>
          <a:xfrm>
            <a:off x="311700" y="360417"/>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solidFill>
                  <a:srgbClr val="0070C0"/>
                </a:solidFill>
                <a:latin typeface="+mn-lt"/>
                <a:sym typeface="Lato Light"/>
              </a:rPr>
              <a:t>GRADED COURSE COMPONENTS</a:t>
            </a:r>
            <a:endParaRPr sz="4000" b="1" dirty="0">
              <a:solidFill>
                <a:srgbClr val="0070C0"/>
              </a:solidFill>
              <a:latin typeface="+mn-lt"/>
              <a:sym typeface="Lato Light"/>
            </a:endParaRPr>
          </a:p>
        </p:txBody>
      </p:sp>
      <p:sp>
        <p:nvSpPr>
          <p:cNvPr id="294" name="Google Shape;294;p47"/>
          <p:cNvSpPr/>
          <p:nvPr/>
        </p:nvSpPr>
        <p:spPr>
          <a:xfrm>
            <a:off x="959465" y="1296710"/>
            <a:ext cx="3473400" cy="1515070"/>
          </a:xfrm>
          <a:prstGeom prst="roundRect">
            <a:avLst>
              <a:gd name="adj" fmla="val 16667"/>
            </a:avLst>
          </a:prstGeom>
          <a:solidFill>
            <a:schemeClr val="lt1"/>
          </a:solidFill>
          <a:ln w="9525"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1800" b="1" dirty="0">
                <a:solidFill>
                  <a:srgbClr val="0070C0"/>
                </a:solidFill>
                <a:latin typeface="+mj-lt"/>
                <a:ea typeface="Assistant"/>
                <a:cs typeface="Assistant"/>
                <a:sym typeface="Assistant"/>
              </a:rPr>
              <a:t>Text Book Exercises</a:t>
            </a:r>
            <a:r>
              <a:rPr lang="en" sz="1800" dirty="0">
                <a:solidFill>
                  <a:srgbClr val="0070C0"/>
                </a:solidFill>
                <a:latin typeface="+mj-lt"/>
                <a:ea typeface="Assistant ExtraLight"/>
                <a:cs typeface="Assistant ExtraLight"/>
                <a:sym typeface="Assistant ExtraLight"/>
              </a:rPr>
              <a:t> </a:t>
            </a:r>
            <a:endParaRPr sz="1800" dirty="0">
              <a:solidFill>
                <a:srgbClr val="0070C0"/>
              </a:solidFill>
              <a:latin typeface="+mj-lt"/>
              <a:ea typeface="Assistant ExtraLight"/>
              <a:cs typeface="Assistant ExtraLight"/>
              <a:sym typeface="Assistant ExtraLight"/>
            </a:endParaRPr>
          </a:p>
          <a:p>
            <a:pPr marL="0" lvl="0" indent="0" algn="ctr" rtl="0">
              <a:lnSpc>
                <a:spcPct val="115000"/>
              </a:lnSpc>
              <a:spcBef>
                <a:spcPts val="1000"/>
              </a:spcBef>
              <a:spcAft>
                <a:spcPts val="1600"/>
              </a:spcAft>
              <a:buNone/>
            </a:pPr>
            <a:r>
              <a:rPr lang="en" sz="1600" dirty="0">
                <a:solidFill>
                  <a:srgbClr val="0070C0"/>
                </a:solidFill>
                <a:latin typeface="+mj-lt"/>
                <a:ea typeface="Assistant ExtraLight"/>
                <a:cs typeface="Assistant ExtraLight"/>
                <a:sym typeface="Assistant ExtraLight"/>
              </a:rPr>
              <a:t>Selective exercises released on Eduko to check your understanding of lecture material</a:t>
            </a:r>
            <a:endParaRPr sz="1600" dirty="0">
              <a:solidFill>
                <a:srgbClr val="0070C0"/>
              </a:solidFill>
              <a:latin typeface="+mj-lt"/>
              <a:ea typeface="Assistant ExtraLight"/>
              <a:cs typeface="Assistant ExtraLight"/>
              <a:sym typeface="Assistant ExtraLight"/>
            </a:endParaRPr>
          </a:p>
        </p:txBody>
      </p:sp>
      <p:sp>
        <p:nvSpPr>
          <p:cNvPr id="295" name="Google Shape;295;p47"/>
          <p:cNvSpPr/>
          <p:nvPr/>
        </p:nvSpPr>
        <p:spPr>
          <a:xfrm>
            <a:off x="4711135" y="1296710"/>
            <a:ext cx="3473400" cy="1515070"/>
          </a:xfrm>
          <a:prstGeom prst="roundRect">
            <a:avLst>
              <a:gd name="adj" fmla="val 16667"/>
            </a:avLst>
          </a:prstGeom>
          <a:solidFill>
            <a:schemeClr val="lt1"/>
          </a:solidFill>
          <a:ln w="9525"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1800" b="1" dirty="0">
                <a:solidFill>
                  <a:srgbClr val="0070C0"/>
                </a:solidFill>
                <a:latin typeface="+mj-lt"/>
                <a:ea typeface="Assistant"/>
                <a:cs typeface="Assistant"/>
                <a:sym typeface="Assistant"/>
              </a:rPr>
              <a:t>Problem Set </a:t>
            </a:r>
            <a:r>
              <a:rPr lang="en" sz="1800" dirty="0">
                <a:solidFill>
                  <a:srgbClr val="0070C0"/>
                </a:solidFill>
                <a:latin typeface="+mj-lt"/>
                <a:ea typeface="Assistant ExtraLight"/>
                <a:cs typeface="Assistant ExtraLight"/>
                <a:sym typeface="Assistant ExtraLight"/>
              </a:rPr>
              <a:t>(PSet): </a:t>
            </a:r>
            <a:endParaRPr sz="1800" dirty="0">
              <a:solidFill>
                <a:srgbClr val="0070C0"/>
              </a:solidFill>
              <a:latin typeface="+mj-lt"/>
              <a:ea typeface="Assistant ExtraLight"/>
              <a:cs typeface="Assistant ExtraLight"/>
              <a:sym typeface="Assistant ExtraLight"/>
            </a:endParaRPr>
          </a:p>
          <a:p>
            <a:pPr marL="0" lvl="0" indent="0" algn="ctr" rtl="0">
              <a:lnSpc>
                <a:spcPct val="115000"/>
              </a:lnSpc>
              <a:spcBef>
                <a:spcPts val="1000"/>
              </a:spcBef>
              <a:spcAft>
                <a:spcPts val="1600"/>
              </a:spcAft>
              <a:buNone/>
            </a:pPr>
            <a:r>
              <a:rPr lang="en" sz="1600" dirty="0">
                <a:solidFill>
                  <a:srgbClr val="0070C0"/>
                </a:solidFill>
                <a:latin typeface="+mj-lt"/>
                <a:ea typeface="Assistant ExtraLight"/>
                <a:cs typeface="Assistant ExtraLight"/>
                <a:sym typeface="Assistant ExtraLight"/>
              </a:rPr>
              <a:t>More involved questions that apply lecture concepts (algorithm design questions, proofs)</a:t>
            </a:r>
            <a:endParaRPr sz="1600" dirty="0">
              <a:solidFill>
                <a:srgbClr val="0070C0"/>
              </a:solidFill>
              <a:latin typeface="+mj-lt"/>
              <a:ea typeface="Assistant ExtraLight"/>
              <a:cs typeface="Assistant ExtraLight"/>
              <a:sym typeface="Assistant ExtraLight"/>
            </a:endParaRPr>
          </a:p>
        </p:txBody>
      </p:sp>
      <p:sp>
        <p:nvSpPr>
          <p:cNvPr id="7" name="Google Shape;294;p47">
            <a:extLst>
              <a:ext uri="{FF2B5EF4-FFF2-40B4-BE49-F238E27FC236}">
                <a16:creationId xmlns:a16="http://schemas.microsoft.com/office/drawing/2014/main" id="{63CA11B0-523B-443B-AF8F-9DE0F701750A}"/>
              </a:ext>
            </a:extLst>
          </p:cNvPr>
          <p:cNvSpPr/>
          <p:nvPr/>
        </p:nvSpPr>
        <p:spPr>
          <a:xfrm>
            <a:off x="959465" y="3333900"/>
            <a:ext cx="2225695" cy="1515070"/>
          </a:xfrm>
          <a:prstGeom prst="roundRect">
            <a:avLst>
              <a:gd name="adj" fmla="val 16667"/>
            </a:avLst>
          </a:prstGeom>
          <a:solidFill>
            <a:schemeClr val="lt1"/>
          </a:solidFill>
          <a:ln w="9525"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800" b="1" dirty="0">
                <a:solidFill>
                  <a:srgbClr val="0070C0"/>
                </a:solidFill>
                <a:latin typeface="+mj-lt"/>
                <a:ea typeface="Assistant"/>
                <a:cs typeface="Assistant"/>
                <a:sym typeface="Assistant"/>
              </a:rPr>
              <a:t>Exams</a:t>
            </a:r>
            <a:endParaRPr sz="1800" dirty="0">
              <a:solidFill>
                <a:srgbClr val="0070C0"/>
              </a:solidFill>
              <a:latin typeface="+mj-lt"/>
              <a:ea typeface="Assistant ExtraLight"/>
              <a:cs typeface="Assistant ExtraLight"/>
              <a:sym typeface="Assistant ExtraLight"/>
            </a:endParaRPr>
          </a:p>
          <a:p>
            <a:pPr marL="0" lvl="0" indent="0" algn="ctr" rtl="0">
              <a:lnSpc>
                <a:spcPct val="115000"/>
              </a:lnSpc>
              <a:spcBef>
                <a:spcPts val="1000"/>
              </a:spcBef>
              <a:spcAft>
                <a:spcPts val="1600"/>
              </a:spcAft>
              <a:buNone/>
            </a:pPr>
            <a:r>
              <a:rPr lang="en" sz="1600" dirty="0">
                <a:solidFill>
                  <a:srgbClr val="0070C0"/>
                </a:solidFill>
                <a:latin typeface="+mj-lt"/>
                <a:ea typeface="Assistant ExtraLight"/>
                <a:cs typeface="Assistant ExtraLight"/>
                <a:sym typeface="Assistant ExtraLight"/>
              </a:rPr>
              <a:t>Mid Term and Final Term Exam</a:t>
            </a:r>
            <a:endParaRPr sz="1600" dirty="0">
              <a:solidFill>
                <a:srgbClr val="0070C0"/>
              </a:solidFill>
              <a:latin typeface="+mj-lt"/>
              <a:ea typeface="Assistant ExtraLight"/>
              <a:cs typeface="Assistant ExtraLight"/>
              <a:sym typeface="Assistant ExtraLight"/>
            </a:endParaRPr>
          </a:p>
        </p:txBody>
      </p:sp>
      <p:sp>
        <p:nvSpPr>
          <p:cNvPr id="8" name="Google Shape;294;p47">
            <a:extLst>
              <a:ext uri="{FF2B5EF4-FFF2-40B4-BE49-F238E27FC236}">
                <a16:creationId xmlns:a16="http://schemas.microsoft.com/office/drawing/2014/main" id="{5DE89FF7-DB34-434B-992F-E5724E6EA6AD}"/>
              </a:ext>
            </a:extLst>
          </p:cNvPr>
          <p:cNvSpPr/>
          <p:nvPr/>
        </p:nvSpPr>
        <p:spPr>
          <a:xfrm>
            <a:off x="3459152" y="3322620"/>
            <a:ext cx="2225695" cy="1515070"/>
          </a:xfrm>
          <a:prstGeom prst="roundRect">
            <a:avLst>
              <a:gd name="adj" fmla="val 16667"/>
            </a:avLst>
          </a:prstGeom>
          <a:solidFill>
            <a:schemeClr val="lt1"/>
          </a:solidFill>
          <a:ln w="9525"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800" b="1" dirty="0">
                <a:solidFill>
                  <a:srgbClr val="0070C0"/>
                </a:solidFill>
                <a:latin typeface="+mj-lt"/>
                <a:ea typeface="Assistant"/>
                <a:cs typeface="Assistant"/>
                <a:sym typeface="Assistant"/>
              </a:rPr>
              <a:t>Projects</a:t>
            </a:r>
            <a:endParaRPr sz="1800" dirty="0">
              <a:solidFill>
                <a:srgbClr val="0070C0"/>
              </a:solidFill>
              <a:latin typeface="+mj-lt"/>
              <a:ea typeface="Assistant ExtraLight"/>
              <a:cs typeface="Assistant ExtraLight"/>
              <a:sym typeface="Assistant ExtraLight"/>
            </a:endParaRPr>
          </a:p>
          <a:p>
            <a:pPr marL="0" lvl="0" indent="0" algn="ctr" rtl="0">
              <a:lnSpc>
                <a:spcPct val="115000"/>
              </a:lnSpc>
              <a:spcBef>
                <a:spcPts val="1000"/>
              </a:spcBef>
              <a:spcAft>
                <a:spcPts val="1600"/>
              </a:spcAft>
              <a:buNone/>
            </a:pPr>
            <a:r>
              <a:rPr lang="en" sz="1600" dirty="0">
                <a:solidFill>
                  <a:srgbClr val="0070C0"/>
                </a:solidFill>
                <a:latin typeface="+mj-lt"/>
                <a:ea typeface="Assistant ExtraLight"/>
                <a:cs typeface="Assistant ExtraLight"/>
                <a:sym typeface="Assistant ExtraLight"/>
              </a:rPr>
              <a:t>Projects to apply concepts on real world</a:t>
            </a:r>
            <a:endParaRPr sz="1600" dirty="0">
              <a:solidFill>
                <a:srgbClr val="0070C0"/>
              </a:solidFill>
              <a:latin typeface="+mj-lt"/>
              <a:ea typeface="Assistant ExtraLight"/>
              <a:cs typeface="Assistant ExtraLight"/>
              <a:sym typeface="Assistant ExtraLight"/>
            </a:endParaRPr>
          </a:p>
        </p:txBody>
      </p:sp>
      <p:sp>
        <p:nvSpPr>
          <p:cNvPr id="9" name="Google Shape;294;p47">
            <a:extLst>
              <a:ext uri="{FF2B5EF4-FFF2-40B4-BE49-F238E27FC236}">
                <a16:creationId xmlns:a16="http://schemas.microsoft.com/office/drawing/2014/main" id="{628D0DE0-A8F8-4FF0-A577-CAD9BA7CA029}"/>
              </a:ext>
            </a:extLst>
          </p:cNvPr>
          <p:cNvSpPr/>
          <p:nvPr/>
        </p:nvSpPr>
        <p:spPr>
          <a:xfrm>
            <a:off x="5958839" y="3322620"/>
            <a:ext cx="2225695" cy="1515070"/>
          </a:xfrm>
          <a:prstGeom prst="roundRect">
            <a:avLst>
              <a:gd name="adj" fmla="val 16667"/>
            </a:avLst>
          </a:prstGeom>
          <a:solidFill>
            <a:schemeClr val="lt1"/>
          </a:solidFill>
          <a:ln w="9525" cap="flat" cmpd="sng">
            <a:solidFill>
              <a:schemeClr val="accent5"/>
            </a:solidFill>
            <a:prstDash val="solid"/>
            <a:round/>
            <a:headEnd type="none" w="sm" len="sm"/>
            <a:tailEnd type="none" w="sm" len="sm"/>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800" b="1" dirty="0">
                <a:solidFill>
                  <a:srgbClr val="0070C0"/>
                </a:solidFill>
                <a:latin typeface="+mj-lt"/>
                <a:ea typeface="Assistant"/>
                <a:cs typeface="Assistant"/>
                <a:sym typeface="Assistant"/>
              </a:rPr>
              <a:t>Quizzes</a:t>
            </a:r>
            <a:endParaRPr sz="1800" dirty="0">
              <a:solidFill>
                <a:srgbClr val="0070C0"/>
              </a:solidFill>
              <a:latin typeface="+mj-lt"/>
              <a:ea typeface="Assistant ExtraLight"/>
              <a:cs typeface="Assistant ExtraLight"/>
              <a:sym typeface="Assistant ExtraLight"/>
            </a:endParaRPr>
          </a:p>
          <a:p>
            <a:pPr marL="0" lvl="0" indent="0" algn="ctr" rtl="0">
              <a:spcBef>
                <a:spcPts val="0"/>
              </a:spcBef>
              <a:spcAft>
                <a:spcPts val="0"/>
              </a:spcAft>
              <a:buNone/>
            </a:pPr>
            <a:r>
              <a:rPr lang="en-US" sz="1600" dirty="0">
                <a:solidFill>
                  <a:srgbClr val="0070C0"/>
                </a:solidFill>
                <a:latin typeface="+mj-lt"/>
                <a:cs typeface="Assistant ExtraLight"/>
                <a:sym typeface="Assistant ExtraLight"/>
              </a:rPr>
              <a:t>Short quizzes. </a:t>
            </a:r>
          </a:p>
          <a:p>
            <a:pPr marL="0" lvl="0" indent="0" algn="ctr" rtl="0">
              <a:spcBef>
                <a:spcPts val="0"/>
              </a:spcBef>
              <a:spcAft>
                <a:spcPts val="0"/>
              </a:spcAft>
              <a:buNone/>
            </a:pPr>
            <a:r>
              <a:rPr lang="en-US" sz="1600" dirty="0">
                <a:solidFill>
                  <a:srgbClr val="0070C0"/>
                </a:solidFill>
                <a:latin typeface="+mj-lt"/>
                <a:cs typeface="Assistant ExtraLight"/>
                <a:sym typeface="Assistant ExtraLight"/>
              </a:rPr>
              <a:t>Format may vary</a:t>
            </a:r>
          </a:p>
        </p:txBody>
      </p:sp>
    </p:spTree>
    <p:extLst>
      <p:ext uri="{BB962C8B-B14F-4D97-AF65-F5344CB8AC3E}">
        <p14:creationId xmlns:p14="http://schemas.microsoft.com/office/powerpoint/2010/main" val="1366978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2"/>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300" b="1" dirty="0">
                <a:solidFill>
                  <a:srgbClr val="0070C0"/>
                </a:solidFill>
                <a:latin typeface="+mn-lt"/>
                <a:sym typeface="Lato Light"/>
              </a:rPr>
              <a:t>COURSE GRADING POLICY</a:t>
            </a:r>
            <a:endParaRPr sz="3300" b="1" dirty="0">
              <a:solidFill>
                <a:srgbClr val="0070C0"/>
              </a:solidFill>
              <a:latin typeface="+mn-lt"/>
              <a:sym typeface="Lato Light"/>
            </a:endParaRPr>
          </a:p>
        </p:txBody>
      </p:sp>
      <p:pic>
        <p:nvPicPr>
          <p:cNvPr id="2" name="Picture 1">
            <a:extLst>
              <a:ext uri="{FF2B5EF4-FFF2-40B4-BE49-F238E27FC236}">
                <a16:creationId xmlns:a16="http://schemas.microsoft.com/office/drawing/2014/main" id="{9EED4B4B-CD41-D455-D070-484974621D49}"/>
              </a:ext>
            </a:extLst>
          </p:cNvPr>
          <p:cNvPicPr>
            <a:picLocks noChangeAspect="1"/>
          </p:cNvPicPr>
          <p:nvPr/>
        </p:nvPicPr>
        <p:blipFill>
          <a:blip r:embed="rId3"/>
          <a:stretch>
            <a:fillRect/>
          </a:stretch>
        </p:blipFill>
        <p:spPr>
          <a:xfrm>
            <a:off x="4711201" y="1954676"/>
            <a:ext cx="1530525" cy="1187316"/>
          </a:xfrm>
          <a:prstGeom prst="rect">
            <a:avLst/>
          </a:prstGeom>
        </p:spPr>
      </p:pic>
      <p:sp>
        <p:nvSpPr>
          <p:cNvPr id="3" name="Google Shape;579;p52">
            <a:extLst>
              <a:ext uri="{FF2B5EF4-FFF2-40B4-BE49-F238E27FC236}">
                <a16:creationId xmlns:a16="http://schemas.microsoft.com/office/drawing/2014/main" id="{4DCF4BBD-B3DC-4D36-FAB4-A15BE3877B34}"/>
              </a:ext>
            </a:extLst>
          </p:cNvPr>
          <p:cNvSpPr txBox="1"/>
          <p:nvPr/>
        </p:nvSpPr>
        <p:spPr>
          <a:xfrm>
            <a:off x="887038" y="2985308"/>
            <a:ext cx="1466345" cy="76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dirty="0">
                <a:latin typeface="Avenir Next LT Pro" panose="020B0504020202020204" pitchFamily="34" charset="0"/>
                <a:ea typeface="Assistant"/>
                <a:cs typeface="Sabon Next LT" panose="02000500000000000000" pitchFamily="2" charset="0"/>
                <a:sym typeface="Assistant"/>
              </a:rPr>
              <a:t>Exam</a:t>
            </a:r>
            <a:endParaRPr sz="1900" dirty="0">
              <a:latin typeface="Avenir Next LT Pro" panose="020B0504020202020204" pitchFamily="34" charset="0"/>
              <a:ea typeface="Assistant"/>
              <a:cs typeface="Sabon Next LT" panose="02000500000000000000" pitchFamily="2" charset="0"/>
              <a:sym typeface="Assistant"/>
            </a:endParaRPr>
          </a:p>
          <a:p>
            <a:pPr marL="0" lvl="0" indent="0" algn="ctr" rtl="0">
              <a:spcBef>
                <a:spcPts val="0"/>
              </a:spcBef>
              <a:spcAft>
                <a:spcPts val="0"/>
              </a:spcAft>
              <a:buNone/>
            </a:pPr>
            <a:r>
              <a:rPr lang="en" sz="2500" b="1" dirty="0">
                <a:latin typeface="Assistant"/>
                <a:ea typeface="Assistant"/>
                <a:cs typeface="Assistant"/>
                <a:sym typeface="Assistant"/>
              </a:rPr>
              <a:t>60%</a:t>
            </a:r>
            <a:endParaRPr sz="2500" b="1" dirty="0">
              <a:latin typeface="Assistant"/>
              <a:ea typeface="Assistant"/>
              <a:cs typeface="Assistant"/>
              <a:sym typeface="Assistant"/>
            </a:endParaRPr>
          </a:p>
        </p:txBody>
      </p:sp>
      <p:sp>
        <p:nvSpPr>
          <p:cNvPr id="4" name="Google Shape;580;p52">
            <a:extLst>
              <a:ext uri="{FF2B5EF4-FFF2-40B4-BE49-F238E27FC236}">
                <a16:creationId xmlns:a16="http://schemas.microsoft.com/office/drawing/2014/main" id="{FA0AD603-1BF2-7925-39CF-2CB00FD6E132}"/>
              </a:ext>
            </a:extLst>
          </p:cNvPr>
          <p:cNvSpPr txBox="1"/>
          <p:nvPr/>
        </p:nvSpPr>
        <p:spPr>
          <a:xfrm>
            <a:off x="2971393" y="2998272"/>
            <a:ext cx="1149863" cy="76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900" dirty="0">
                <a:solidFill>
                  <a:schemeClr val="dk1"/>
                </a:solidFill>
                <a:latin typeface="Avenir Next LT Pro" panose="020B0504020202020204" pitchFamily="34" charset="0"/>
                <a:ea typeface="Assistant"/>
                <a:cs typeface="Assistant"/>
                <a:sym typeface="Assistant"/>
              </a:rPr>
              <a:t>Projects</a:t>
            </a:r>
            <a:endParaRPr sz="1900" dirty="0">
              <a:solidFill>
                <a:schemeClr val="dk1"/>
              </a:solidFill>
              <a:latin typeface="Avenir Next LT Pro" panose="020B0504020202020204" pitchFamily="34" charset="0"/>
              <a:ea typeface="Assistant"/>
              <a:cs typeface="Assistant"/>
              <a:sym typeface="Assistant"/>
            </a:endParaRPr>
          </a:p>
          <a:p>
            <a:pPr marL="0" lvl="0" indent="0" algn="ctr" rtl="0">
              <a:spcBef>
                <a:spcPts val="0"/>
              </a:spcBef>
              <a:spcAft>
                <a:spcPts val="0"/>
              </a:spcAft>
              <a:buNone/>
            </a:pPr>
            <a:r>
              <a:rPr lang="en" sz="2500" b="1" dirty="0">
                <a:solidFill>
                  <a:schemeClr val="dk1"/>
                </a:solidFill>
                <a:latin typeface="Assistant"/>
                <a:ea typeface="Assistant"/>
                <a:cs typeface="Assistant"/>
                <a:sym typeface="Assistant"/>
              </a:rPr>
              <a:t>15%</a:t>
            </a:r>
            <a:endParaRPr sz="1900" b="1" dirty="0">
              <a:latin typeface="Assistant"/>
              <a:ea typeface="Assistant"/>
              <a:cs typeface="Assistant"/>
              <a:sym typeface="Assistant"/>
            </a:endParaRPr>
          </a:p>
        </p:txBody>
      </p:sp>
      <p:sp>
        <p:nvSpPr>
          <p:cNvPr id="5" name="Google Shape;581;p52">
            <a:extLst>
              <a:ext uri="{FF2B5EF4-FFF2-40B4-BE49-F238E27FC236}">
                <a16:creationId xmlns:a16="http://schemas.microsoft.com/office/drawing/2014/main" id="{4C5326A5-270A-F465-1BE7-157C24318580}"/>
              </a:ext>
            </a:extLst>
          </p:cNvPr>
          <p:cNvSpPr txBox="1"/>
          <p:nvPr/>
        </p:nvSpPr>
        <p:spPr>
          <a:xfrm>
            <a:off x="4910040" y="2998272"/>
            <a:ext cx="1149863" cy="76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900" dirty="0">
                <a:solidFill>
                  <a:schemeClr val="dk1"/>
                </a:solidFill>
                <a:latin typeface="Avenir Next LT Pro" panose="020B0504020202020204" pitchFamily="34" charset="0"/>
                <a:ea typeface="Assistant"/>
                <a:cs typeface="Assistant"/>
                <a:sym typeface="Assistant"/>
              </a:rPr>
              <a:t>Quizzes</a:t>
            </a:r>
            <a:endParaRPr sz="1900" dirty="0">
              <a:solidFill>
                <a:schemeClr val="dk1"/>
              </a:solidFill>
              <a:latin typeface="Avenir Next LT Pro" panose="020B0504020202020204" pitchFamily="34" charset="0"/>
              <a:ea typeface="Assistant"/>
              <a:cs typeface="Assistant"/>
              <a:sym typeface="Assistant"/>
            </a:endParaRPr>
          </a:p>
          <a:p>
            <a:pPr marL="0" lvl="0" indent="0" algn="ctr" rtl="0">
              <a:spcBef>
                <a:spcPts val="0"/>
              </a:spcBef>
              <a:spcAft>
                <a:spcPts val="0"/>
              </a:spcAft>
              <a:buNone/>
            </a:pPr>
            <a:r>
              <a:rPr lang="en" sz="2500" b="1" dirty="0">
                <a:solidFill>
                  <a:schemeClr val="dk1"/>
                </a:solidFill>
                <a:latin typeface="Assistant"/>
                <a:ea typeface="Assistant"/>
                <a:cs typeface="Assistant"/>
                <a:sym typeface="Assistant"/>
              </a:rPr>
              <a:t>15%</a:t>
            </a:r>
            <a:endParaRPr sz="1900" b="1" dirty="0">
              <a:latin typeface="Assistant"/>
              <a:ea typeface="Assistant"/>
              <a:cs typeface="Assistant"/>
              <a:sym typeface="Assistant"/>
            </a:endParaRPr>
          </a:p>
        </p:txBody>
      </p:sp>
      <p:sp>
        <p:nvSpPr>
          <p:cNvPr id="6" name="Google Shape;580;p52">
            <a:extLst>
              <a:ext uri="{FF2B5EF4-FFF2-40B4-BE49-F238E27FC236}">
                <a16:creationId xmlns:a16="http://schemas.microsoft.com/office/drawing/2014/main" id="{D5797CC2-B12E-A553-5C29-C57896E8CEC9}"/>
              </a:ext>
            </a:extLst>
          </p:cNvPr>
          <p:cNvSpPr txBox="1"/>
          <p:nvPr/>
        </p:nvSpPr>
        <p:spPr>
          <a:xfrm>
            <a:off x="6609488" y="3130380"/>
            <a:ext cx="1807235" cy="765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900" dirty="0">
                <a:solidFill>
                  <a:schemeClr val="dk1"/>
                </a:solidFill>
                <a:latin typeface="Avenir Next LT Pro" panose="020B0504020202020204" pitchFamily="34" charset="0"/>
                <a:ea typeface="Assistant"/>
                <a:cs typeface="Assistant"/>
                <a:sym typeface="Assistant"/>
              </a:rPr>
              <a:t>Problem Sets &amp; Exercises</a:t>
            </a:r>
            <a:endParaRPr sz="1900" dirty="0">
              <a:solidFill>
                <a:schemeClr val="dk1"/>
              </a:solidFill>
              <a:latin typeface="Avenir Next LT Pro" panose="020B0504020202020204" pitchFamily="34" charset="0"/>
              <a:ea typeface="Assistant"/>
              <a:cs typeface="Assistant"/>
              <a:sym typeface="Assistant"/>
            </a:endParaRPr>
          </a:p>
          <a:p>
            <a:pPr marL="0" lvl="0" indent="0" algn="ctr" rtl="0">
              <a:spcBef>
                <a:spcPts val="0"/>
              </a:spcBef>
              <a:spcAft>
                <a:spcPts val="0"/>
              </a:spcAft>
              <a:buNone/>
            </a:pPr>
            <a:r>
              <a:rPr lang="en" sz="2500" b="1" dirty="0">
                <a:solidFill>
                  <a:schemeClr val="dk1"/>
                </a:solidFill>
                <a:latin typeface="Assistant"/>
                <a:ea typeface="Assistant"/>
                <a:cs typeface="Assistant"/>
                <a:sym typeface="Assistant"/>
              </a:rPr>
              <a:t>10%</a:t>
            </a:r>
            <a:endParaRPr sz="1900" b="1" dirty="0">
              <a:latin typeface="Assistant"/>
              <a:ea typeface="Assistant"/>
              <a:cs typeface="Assistant"/>
              <a:sym typeface="Assistant"/>
            </a:endParaRPr>
          </a:p>
        </p:txBody>
      </p:sp>
      <p:pic>
        <p:nvPicPr>
          <p:cNvPr id="7" name="Picture 6">
            <a:extLst>
              <a:ext uri="{FF2B5EF4-FFF2-40B4-BE49-F238E27FC236}">
                <a16:creationId xmlns:a16="http://schemas.microsoft.com/office/drawing/2014/main" id="{BD423196-B21F-9BCD-4276-CD5A490DCF16}"/>
              </a:ext>
            </a:extLst>
          </p:cNvPr>
          <p:cNvPicPr>
            <a:picLocks noChangeAspect="1"/>
          </p:cNvPicPr>
          <p:nvPr/>
        </p:nvPicPr>
        <p:blipFill>
          <a:blip r:embed="rId4"/>
          <a:stretch>
            <a:fillRect/>
          </a:stretch>
        </p:blipFill>
        <p:spPr>
          <a:xfrm>
            <a:off x="911535" y="1952978"/>
            <a:ext cx="1328568" cy="1030647"/>
          </a:xfrm>
          <a:prstGeom prst="rect">
            <a:avLst/>
          </a:prstGeom>
        </p:spPr>
      </p:pic>
      <p:pic>
        <p:nvPicPr>
          <p:cNvPr id="8" name="Picture 7">
            <a:extLst>
              <a:ext uri="{FF2B5EF4-FFF2-40B4-BE49-F238E27FC236}">
                <a16:creationId xmlns:a16="http://schemas.microsoft.com/office/drawing/2014/main" id="{E6AEC11E-C5AC-7573-824A-56E099586C4F}"/>
              </a:ext>
            </a:extLst>
          </p:cNvPr>
          <p:cNvPicPr>
            <a:picLocks noChangeAspect="1"/>
          </p:cNvPicPr>
          <p:nvPr/>
        </p:nvPicPr>
        <p:blipFill>
          <a:blip r:embed="rId5"/>
          <a:stretch>
            <a:fillRect/>
          </a:stretch>
        </p:blipFill>
        <p:spPr>
          <a:xfrm>
            <a:off x="2751556" y="1844197"/>
            <a:ext cx="1609017" cy="1248207"/>
          </a:xfrm>
          <a:prstGeom prst="rect">
            <a:avLst/>
          </a:prstGeom>
        </p:spPr>
      </p:pic>
      <p:pic>
        <p:nvPicPr>
          <p:cNvPr id="10" name="Picture 9">
            <a:extLst>
              <a:ext uri="{FF2B5EF4-FFF2-40B4-BE49-F238E27FC236}">
                <a16:creationId xmlns:a16="http://schemas.microsoft.com/office/drawing/2014/main" id="{DF28CF59-B525-1B81-9DF9-9066467DF22D}"/>
              </a:ext>
            </a:extLst>
          </p:cNvPr>
          <p:cNvPicPr>
            <a:picLocks noChangeAspect="1"/>
          </p:cNvPicPr>
          <p:nvPr/>
        </p:nvPicPr>
        <p:blipFill>
          <a:blip r:embed="rId6"/>
          <a:stretch>
            <a:fillRect/>
          </a:stretch>
        </p:blipFill>
        <p:spPr>
          <a:xfrm>
            <a:off x="6910163" y="2020216"/>
            <a:ext cx="1260776" cy="978056"/>
          </a:xfrm>
          <a:prstGeom prst="rect">
            <a:avLst/>
          </a:prstGeom>
        </p:spPr>
      </p:pic>
    </p:spTree>
    <p:extLst>
      <p:ext uri="{BB962C8B-B14F-4D97-AF65-F5344CB8AC3E}">
        <p14:creationId xmlns:p14="http://schemas.microsoft.com/office/powerpoint/2010/main" val="96518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009D-DCDD-9A39-3F1C-88CE2549177E}"/>
              </a:ext>
            </a:extLst>
          </p:cNvPr>
          <p:cNvSpPr>
            <a:spLocks noGrp="1"/>
          </p:cNvSpPr>
          <p:nvPr>
            <p:ph type="title"/>
          </p:nvPr>
        </p:nvSpPr>
        <p:spPr/>
        <p:txBody>
          <a:bodyPr/>
          <a:lstStyle/>
          <a:p>
            <a:r>
              <a:rPr lang="en-US" b="1" dirty="0">
                <a:ea typeface="Verdana" panose="020B0604030504040204" pitchFamily="34" charset="0"/>
                <a:cs typeface="Tahoma" panose="020B0604030504040204" pitchFamily="34" charset="0"/>
              </a:rPr>
              <a:t>AI for Healthcare</a:t>
            </a:r>
          </a:p>
        </p:txBody>
      </p:sp>
      <p:pic>
        <p:nvPicPr>
          <p:cNvPr id="4" name="Picture 3">
            <a:extLst>
              <a:ext uri="{FF2B5EF4-FFF2-40B4-BE49-F238E27FC236}">
                <a16:creationId xmlns:a16="http://schemas.microsoft.com/office/drawing/2014/main" id="{DB04473A-1A6B-D96F-5ECC-B505665730FD}"/>
              </a:ext>
            </a:extLst>
          </p:cNvPr>
          <p:cNvPicPr>
            <a:picLocks noChangeAspect="1"/>
          </p:cNvPicPr>
          <p:nvPr/>
        </p:nvPicPr>
        <p:blipFill>
          <a:blip r:embed="rId2"/>
          <a:stretch>
            <a:fillRect/>
          </a:stretch>
        </p:blipFill>
        <p:spPr>
          <a:xfrm>
            <a:off x="628650" y="1207056"/>
            <a:ext cx="1647190" cy="1128012"/>
          </a:xfrm>
          <a:prstGeom prst="rect">
            <a:avLst/>
          </a:prstGeom>
        </p:spPr>
      </p:pic>
      <p:pic>
        <p:nvPicPr>
          <p:cNvPr id="3" name="Picture 2">
            <a:extLst>
              <a:ext uri="{FF2B5EF4-FFF2-40B4-BE49-F238E27FC236}">
                <a16:creationId xmlns:a16="http://schemas.microsoft.com/office/drawing/2014/main" id="{5210D473-DC7C-FB83-7BCB-69E5D2906695}"/>
              </a:ext>
            </a:extLst>
          </p:cNvPr>
          <p:cNvPicPr>
            <a:picLocks noChangeAspect="1"/>
          </p:cNvPicPr>
          <p:nvPr/>
        </p:nvPicPr>
        <p:blipFill>
          <a:blip r:embed="rId3"/>
          <a:stretch>
            <a:fillRect/>
          </a:stretch>
        </p:blipFill>
        <p:spPr>
          <a:xfrm>
            <a:off x="628651" y="2345228"/>
            <a:ext cx="1647190" cy="1258924"/>
          </a:xfrm>
          <a:prstGeom prst="rect">
            <a:avLst/>
          </a:prstGeom>
        </p:spPr>
      </p:pic>
      <p:pic>
        <p:nvPicPr>
          <p:cNvPr id="5" name="Picture 4">
            <a:extLst>
              <a:ext uri="{FF2B5EF4-FFF2-40B4-BE49-F238E27FC236}">
                <a16:creationId xmlns:a16="http://schemas.microsoft.com/office/drawing/2014/main" id="{672B5A59-BD31-8041-F069-2226A2712B55}"/>
              </a:ext>
            </a:extLst>
          </p:cNvPr>
          <p:cNvPicPr>
            <a:picLocks noChangeAspect="1"/>
          </p:cNvPicPr>
          <p:nvPr/>
        </p:nvPicPr>
        <p:blipFill>
          <a:blip r:embed="rId4"/>
          <a:stretch>
            <a:fillRect/>
          </a:stretch>
        </p:blipFill>
        <p:spPr>
          <a:xfrm>
            <a:off x="628650" y="3675272"/>
            <a:ext cx="1694395" cy="1297923"/>
          </a:xfrm>
          <a:prstGeom prst="rect">
            <a:avLst/>
          </a:prstGeom>
        </p:spPr>
      </p:pic>
      <p:pic>
        <p:nvPicPr>
          <p:cNvPr id="6" name="Picture 5">
            <a:extLst>
              <a:ext uri="{FF2B5EF4-FFF2-40B4-BE49-F238E27FC236}">
                <a16:creationId xmlns:a16="http://schemas.microsoft.com/office/drawing/2014/main" id="{6E923B95-E059-4472-F4DB-3189DAFA8E2A}"/>
              </a:ext>
            </a:extLst>
          </p:cNvPr>
          <p:cNvPicPr>
            <a:picLocks noChangeAspect="1"/>
          </p:cNvPicPr>
          <p:nvPr/>
        </p:nvPicPr>
        <p:blipFill>
          <a:blip r:embed="rId5"/>
          <a:stretch>
            <a:fillRect/>
          </a:stretch>
        </p:blipFill>
        <p:spPr>
          <a:xfrm>
            <a:off x="3444079" y="1020524"/>
            <a:ext cx="5460684" cy="3849132"/>
          </a:xfrm>
          <a:prstGeom prst="rect">
            <a:avLst/>
          </a:prstGeom>
        </p:spPr>
      </p:pic>
    </p:spTree>
    <p:extLst>
      <p:ext uri="{BB962C8B-B14F-4D97-AF65-F5344CB8AC3E}">
        <p14:creationId xmlns:p14="http://schemas.microsoft.com/office/powerpoint/2010/main" val="988353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4"/>
          <p:cNvSpPr txBox="1">
            <a:spLocks noGrp="1"/>
          </p:cNvSpPr>
          <p:nvPr>
            <p:ph type="ctrTitle"/>
          </p:nvPr>
        </p:nvSpPr>
        <p:spPr>
          <a:xfrm>
            <a:off x="408519" y="425692"/>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300" b="1" dirty="0">
                <a:solidFill>
                  <a:srgbClr val="0070C0"/>
                </a:solidFill>
                <a:latin typeface="+mn-lt"/>
                <a:sym typeface="Lato Light"/>
              </a:rPr>
              <a:t>PLAGIARISM POLICY</a:t>
            </a:r>
            <a:endParaRPr sz="3300" b="1" dirty="0">
              <a:solidFill>
                <a:srgbClr val="0070C0"/>
              </a:solidFill>
              <a:latin typeface="+mn-lt"/>
              <a:sym typeface="Lato Light"/>
            </a:endParaRPr>
          </a:p>
        </p:txBody>
      </p:sp>
      <p:sp>
        <p:nvSpPr>
          <p:cNvPr id="599" name="Google Shape;599;p54"/>
          <p:cNvSpPr txBox="1">
            <a:spLocks noGrp="1"/>
          </p:cNvSpPr>
          <p:nvPr>
            <p:ph type="subTitle" idx="1"/>
          </p:nvPr>
        </p:nvSpPr>
        <p:spPr>
          <a:xfrm>
            <a:off x="311700" y="1182608"/>
            <a:ext cx="8365200" cy="3535200"/>
          </a:xfrm>
          <a:prstGeom prst="rect">
            <a:avLst/>
          </a:prstGeom>
        </p:spPr>
        <p:txBody>
          <a:bodyPr spcFirstLastPara="1" wrap="square" lIns="91425" tIns="91425" rIns="91425" bIns="91425" anchor="t" anchorCtr="0">
            <a:noAutofit/>
          </a:bodyPr>
          <a:lstStyle/>
          <a:p>
            <a:pPr marL="101600" lvl="0" algn="l" rtl="0">
              <a:spcBef>
                <a:spcPts val="0"/>
              </a:spcBef>
              <a:spcAft>
                <a:spcPts val="0"/>
              </a:spcAft>
              <a:buClr>
                <a:srgbClr val="000000"/>
              </a:buClr>
              <a:buSzPts val="2000"/>
            </a:pPr>
            <a:r>
              <a:rPr lang="en-US" dirty="0">
                <a:sym typeface="Assistant ExtraLight"/>
              </a:rPr>
              <a:t>Plagiarism implies copying work produced by someone else. Each student is expected to maintain the highest standards of honesty and integrity in academic and professional matters. The University reserves the right to take disciplinary action, including dismissal, against any student who is found responsible for academic dishonesty. Any student who has been judged to have engaged in academic dishonesty in course work may receive a reduced or failing grade for the work in question and/or for the course. Academic dishonesty includes, but is not limited to, dishonesty in quizzes, tests or assignments; claiming credit for work not done or done by others; hindering the academic work of other students; and misrepresenting academic or professional qualifications within or outside the University. </a:t>
            </a:r>
          </a:p>
        </p:txBody>
      </p:sp>
    </p:spTree>
    <p:extLst>
      <p:ext uri="{BB962C8B-B14F-4D97-AF65-F5344CB8AC3E}">
        <p14:creationId xmlns:p14="http://schemas.microsoft.com/office/powerpoint/2010/main" val="42513909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4"/>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300" b="1" dirty="0">
                <a:solidFill>
                  <a:srgbClr val="0070C0"/>
                </a:solidFill>
                <a:latin typeface="+mn-lt"/>
                <a:sym typeface="Lato Light"/>
              </a:rPr>
              <a:t>OTHER COURSE POLICIES</a:t>
            </a:r>
            <a:endParaRPr sz="3300" b="1" dirty="0">
              <a:solidFill>
                <a:srgbClr val="0070C0"/>
              </a:solidFill>
              <a:latin typeface="+mn-lt"/>
              <a:sym typeface="Lato Light"/>
            </a:endParaRPr>
          </a:p>
        </p:txBody>
      </p:sp>
      <p:sp>
        <p:nvSpPr>
          <p:cNvPr id="599" name="Google Shape;599;p54"/>
          <p:cNvSpPr txBox="1">
            <a:spLocks noGrp="1"/>
          </p:cNvSpPr>
          <p:nvPr>
            <p:ph type="subTitle" idx="1"/>
          </p:nvPr>
        </p:nvSpPr>
        <p:spPr>
          <a:xfrm>
            <a:off x="311700" y="1171850"/>
            <a:ext cx="8365200" cy="1861806"/>
          </a:xfrm>
          <a:prstGeom prst="rect">
            <a:avLst/>
          </a:prstGeom>
        </p:spPr>
        <p:txBody>
          <a:bodyPr spcFirstLastPara="1" wrap="square" lIns="91425" tIns="91425" rIns="91425" bIns="91425" anchor="t" anchorCtr="0">
            <a:noAutofit/>
          </a:bodyPr>
          <a:lstStyle/>
          <a:p>
            <a:pPr marL="387350" lvl="0" indent="-285750" algn="l" rtl="0">
              <a:spcBef>
                <a:spcPts val="0"/>
              </a:spcBef>
              <a:spcAft>
                <a:spcPts val="0"/>
              </a:spcAft>
              <a:buClr>
                <a:srgbClr val="000000"/>
              </a:buClr>
              <a:buSzPts val="2000"/>
              <a:buFont typeface="Arial" panose="020B0604020202020204" pitchFamily="34" charset="0"/>
              <a:buChar char="•"/>
            </a:pPr>
            <a:r>
              <a:rPr lang="en" dirty="0">
                <a:sym typeface="Assistant ExtraLight"/>
              </a:rPr>
              <a:t>All course policy details are listed in course outline</a:t>
            </a:r>
            <a:endParaRPr dirty="0">
              <a:sym typeface="Assistant ExtraLight"/>
            </a:endParaRPr>
          </a:p>
          <a:p>
            <a:pPr marL="387350" lvl="0" indent="-285750" algn="l" rtl="0">
              <a:spcBef>
                <a:spcPts val="1000"/>
              </a:spcBef>
              <a:spcAft>
                <a:spcPts val="0"/>
              </a:spcAft>
              <a:buClr>
                <a:srgbClr val="000000"/>
              </a:buClr>
              <a:buSzPts val="2000"/>
              <a:buFont typeface="Arial" panose="020B0604020202020204" pitchFamily="34" charset="0"/>
              <a:buChar char="•"/>
            </a:pPr>
            <a:r>
              <a:rPr lang="en" dirty="0">
                <a:sym typeface="Assistant ExtraLight"/>
              </a:rPr>
              <a:t>Some important policies to mention:</a:t>
            </a:r>
          </a:p>
          <a:p>
            <a:pPr marL="730250" lvl="1" indent="-285750" algn="l">
              <a:spcBef>
                <a:spcPts val="1000"/>
              </a:spcBef>
              <a:buClr>
                <a:srgbClr val="000000"/>
              </a:buClr>
              <a:buSzPts val="2000"/>
              <a:buFont typeface="Courier New" panose="02070309020205020404" pitchFamily="49" charset="0"/>
              <a:buChar char="o"/>
            </a:pPr>
            <a:r>
              <a:rPr lang="en" dirty="0">
                <a:sym typeface="Assistant ExtraLight"/>
              </a:rPr>
              <a:t>Homework collaboration policy</a:t>
            </a:r>
          </a:p>
          <a:p>
            <a:pPr marL="730250" lvl="1" indent="-285750" algn="l">
              <a:spcBef>
                <a:spcPts val="1000"/>
              </a:spcBef>
              <a:buClr>
                <a:srgbClr val="000000"/>
              </a:buClr>
              <a:buSzPts val="2000"/>
              <a:buFont typeface="Courier New" panose="02070309020205020404" pitchFamily="49" charset="0"/>
              <a:buChar char="o"/>
            </a:pPr>
            <a:r>
              <a:rPr lang="en" dirty="0">
                <a:sym typeface="Assistant ExtraLight"/>
              </a:rPr>
              <a:t>Late problem set policy</a:t>
            </a:r>
          </a:p>
          <a:p>
            <a:pPr marL="730250" lvl="1" indent="-285750" algn="l">
              <a:spcBef>
                <a:spcPts val="1000"/>
              </a:spcBef>
              <a:buClr>
                <a:srgbClr val="000000"/>
              </a:buClr>
              <a:buSzPts val="2000"/>
              <a:buFont typeface="Courier New" panose="02070309020205020404" pitchFamily="49" charset="0"/>
              <a:buChar char="o"/>
            </a:pPr>
            <a:r>
              <a:rPr lang="en" dirty="0">
                <a:sym typeface="Assistant ExtraLight"/>
              </a:rPr>
              <a:t>Regrade policy</a:t>
            </a:r>
            <a:endParaRPr dirty="0">
              <a:sym typeface="Assistant ExtraLight"/>
            </a:endParaRPr>
          </a:p>
        </p:txBody>
      </p:sp>
    </p:spTree>
    <p:extLst>
      <p:ext uri="{BB962C8B-B14F-4D97-AF65-F5344CB8AC3E}">
        <p14:creationId xmlns:p14="http://schemas.microsoft.com/office/powerpoint/2010/main" val="1846269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7"/>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300" b="1" dirty="0">
                <a:solidFill>
                  <a:srgbClr val="0070C0"/>
                </a:solidFill>
                <a:latin typeface="+mn-lt"/>
                <a:sym typeface="Lato Light"/>
              </a:rPr>
              <a:t>COURSE FEEDBACK</a:t>
            </a:r>
            <a:endParaRPr sz="3300" b="1" dirty="0">
              <a:solidFill>
                <a:srgbClr val="0070C0"/>
              </a:solidFill>
              <a:latin typeface="+mn-lt"/>
              <a:sym typeface="Lato Light"/>
            </a:endParaRPr>
          </a:p>
        </p:txBody>
      </p:sp>
      <p:sp>
        <p:nvSpPr>
          <p:cNvPr id="617" name="Google Shape;617;p57"/>
          <p:cNvSpPr txBox="1">
            <a:spLocks noGrp="1"/>
          </p:cNvSpPr>
          <p:nvPr>
            <p:ph type="subTitle" idx="1"/>
          </p:nvPr>
        </p:nvSpPr>
        <p:spPr>
          <a:xfrm>
            <a:off x="311700" y="1171850"/>
            <a:ext cx="8365200" cy="1851049"/>
          </a:xfrm>
          <a:prstGeom prst="rect">
            <a:avLst/>
          </a:prstGeom>
        </p:spPr>
        <p:txBody>
          <a:bodyPr spcFirstLastPara="1" wrap="square" lIns="91425" tIns="91425" rIns="91425" bIns="91425" anchor="t" anchorCtr="0">
            <a:noAutofit/>
          </a:bodyPr>
          <a:lstStyle/>
          <a:p>
            <a:pPr marL="387350" lvl="0" indent="-285750" algn="l" rtl="0">
              <a:spcBef>
                <a:spcPts val="1000"/>
              </a:spcBef>
              <a:spcAft>
                <a:spcPts val="0"/>
              </a:spcAft>
              <a:buClr>
                <a:srgbClr val="000000"/>
              </a:buClr>
              <a:buSzPts val="2000"/>
              <a:buFont typeface="Arial" panose="020B0604020202020204" pitchFamily="34" charset="0"/>
              <a:buChar char="•"/>
            </a:pPr>
            <a:r>
              <a:rPr lang="en" dirty="0">
                <a:sym typeface="Assistant ExtraLight"/>
              </a:rPr>
              <a:t>We’re always trying to evolve this class, so please leave us feedback!</a:t>
            </a:r>
            <a:r>
              <a:rPr lang="en-GB" dirty="0">
                <a:sym typeface="Assistant ExtraLight"/>
              </a:rPr>
              <a:t>.</a:t>
            </a:r>
          </a:p>
          <a:p>
            <a:pPr marL="387350" lvl="0" indent="-285750" algn="l" rtl="0">
              <a:spcBef>
                <a:spcPts val="1000"/>
              </a:spcBef>
              <a:spcAft>
                <a:spcPts val="0"/>
              </a:spcAft>
              <a:buClr>
                <a:srgbClr val="000000"/>
              </a:buClr>
              <a:buSzPts val="2000"/>
              <a:buFont typeface="Arial" panose="020B0604020202020204" pitchFamily="34" charset="0"/>
              <a:buChar char="•"/>
            </a:pPr>
            <a:r>
              <a:rPr lang="en" dirty="0">
                <a:sym typeface="Assistant ExtraLight"/>
              </a:rPr>
              <a:t>We’ll also have feedback surveys at the end of each homework that ask about more specific aspects of the course.</a:t>
            </a:r>
            <a:endParaRPr dirty="0">
              <a:sym typeface="Assistant ExtraLight"/>
            </a:endParaRPr>
          </a:p>
        </p:txBody>
      </p:sp>
    </p:spTree>
    <p:extLst>
      <p:ext uri="{BB962C8B-B14F-4D97-AF65-F5344CB8AC3E}">
        <p14:creationId xmlns:p14="http://schemas.microsoft.com/office/powerpoint/2010/main" val="1965729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59"/>
          <p:cNvSpPr txBox="1">
            <a:spLocks noGrp="1"/>
          </p:cNvSpPr>
          <p:nvPr>
            <p:ph type="ctrTitle"/>
          </p:nvPr>
        </p:nvSpPr>
        <p:spPr>
          <a:xfrm>
            <a:off x="311700" y="371175"/>
            <a:ext cx="8520600" cy="646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300" b="1" dirty="0">
                <a:solidFill>
                  <a:srgbClr val="0070C0"/>
                </a:solidFill>
                <a:latin typeface="+mn-lt"/>
                <a:sym typeface="Lato Light"/>
              </a:rPr>
              <a:t>PERSONAL SUPPORT</a:t>
            </a:r>
            <a:endParaRPr sz="3300" b="1" dirty="0">
              <a:solidFill>
                <a:srgbClr val="0070C0"/>
              </a:solidFill>
              <a:latin typeface="+mn-lt"/>
              <a:sym typeface="Lato Light"/>
            </a:endParaRPr>
          </a:p>
        </p:txBody>
      </p:sp>
      <p:sp>
        <p:nvSpPr>
          <p:cNvPr id="629" name="Google Shape;629;p59"/>
          <p:cNvSpPr txBox="1">
            <a:spLocks noGrp="1"/>
          </p:cNvSpPr>
          <p:nvPr>
            <p:ph type="subTitle" idx="1"/>
          </p:nvPr>
        </p:nvSpPr>
        <p:spPr>
          <a:xfrm>
            <a:off x="311700" y="1171850"/>
            <a:ext cx="8365200" cy="2098475"/>
          </a:xfrm>
          <a:prstGeom prst="rect">
            <a:avLst/>
          </a:prstGeom>
        </p:spPr>
        <p:txBody>
          <a:bodyPr spcFirstLastPara="1" wrap="square" lIns="91425" tIns="91425" rIns="91425" bIns="91425" anchor="t" anchorCtr="0">
            <a:noAutofit/>
          </a:bodyPr>
          <a:lstStyle/>
          <a:p>
            <a:pPr marL="101600" lvl="0" algn="l" rtl="0">
              <a:spcBef>
                <a:spcPts val="1000"/>
              </a:spcBef>
              <a:spcAft>
                <a:spcPts val="0"/>
              </a:spcAft>
              <a:buClr>
                <a:srgbClr val="000000"/>
              </a:buClr>
              <a:buSzPts val="2000"/>
            </a:pPr>
            <a:r>
              <a:rPr lang="en" dirty="0">
                <a:sym typeface="Assistant ExtraLight"/>
              </a:rPr>
              <a:t>If you ever feel overwhelmed with university, your work, your home, your health, your family, world concerns, community concerns, the general state of the world, etc., please don’t hesitate to reach out. We want to support you both as a student working to succeed in this course and as a person trying to make it through everything that life hurls at us. We’re here for you if you need to talk, find resources, figure out what it is you even need, or really anything at all. You can find us on email.</a:t>
            </a:r>
            <a:endParaRPr dirty="0">
              <a:sym typeface="Assistant ExtraLight"/>
            </a:endParaRPr>
          </a:p>
        </p:txBody>
      </p:sp>
    </p:spTree>
    <p:extLst>
      <p:ext uri="{BB962C8B-B14F-4D97-AF65-F5344CB8AC3E}">
        <p14:creationId xmlns:p14="http://schemas.microsoft.com/office/powerpoint/2010/main" val="10461132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85FA-D0A8-4FBD-9FA6-CE59769E3C6F}"/>
              </a:ext>
            </a:extLst>
          </p:cNvPr>
          <p:cNvSpPr>
            <a:spLocks noGrp="1"/>
          </p:cNvSpPr>
          <p:nvPr>
            <p:ph type="title"/>
          </p:nvPr>
        </p:nvSpPr>
        <p:spPr/>
        <p:txBody>
          <a:bodyPr/>
          <a:lstStyle/>
          <a:p>
            <a:r>
              <a:rPr lang="en-GB" dirty="0"/>
              <a:t>Problem Reduction Methods</a:t>
            </a:r>
          </a:p>
        </p:txBody>
      </p:sp>
      <p:sp>
        <p:nvSpPr>
          <p:cNvPr id="3" name="Content Placeholder 2">
            <a:extLst>
              <a:ext uri="{FF2B5EF4-FFF2-40B4-BE49-F238E27FC236}">
                <a16:creationId xmlns:a16="http://schemas.microsoft.com/office/drawing/2014/main" id="{B7EE1B01-F3D7-4F32-BCBB-3839858CE71E}"/>
              </a:ext>
            </a:extLst>
          </p:cNvPr>
          <p:cNvSpPr>
            <a:spLocks noGrp="1"/>
          </p:cNvSpPr>
          <p:nvPr>
            <p:ph idx="1"/>
          </p:nvPr>
        </p:nvSpPr>
        <p:spPr/>
        <p:txBody>
          <a:bodyPr/>
          <a:lstStyle/>
          <a:p>
            <a:r>
              <a:rPr lang="en-GB" dirty="0"/>
              <a:t>Goal centric</a:t>
            </a:r>
          </a:p>
          <a:p>
            <a:r>
              <a:rPr lang="en-GB" dirty="0"/>
              <a:t>Divides into sub-problems/sub-goals</a:t>
            </a:r>
          </a:p>
          <a:p>
            <a:r>
              <a:rPr lang="en-GB" b="1" dirty="0"/>
              <a:t>Goal reduction methods</a:t>
            </a:r>
          </a:p>
          <a:p>
            <a:r>
              <a:rPr lang="en-GB" dirty="0"/>
              <a:t>Answers</a:t>
            </a:r>
          </a:p>
          <a:p>
            <a:pPr lvl="1"/>
            <a:r>
              <a:rPr lang="en-GB" dirty="0"/>
              <a:t>How?</a:t>
            </a:r>
          </a:p>
          <a:p>
            <a:pPr lvl="1"/>
            <a:r>
              <a:rPr lang="en-GB" dirty="0"/>
              <a:t>Why?</a:t>
            </a:r>
          </a:p>
        </p:txBody>
      </p:sp>
    </p:spTree>
    <p:extLst>
      <p:ext uri="{BB962C8B-B14F-4D97-AF65-F5344CB8AC3E}">
        <p14:creationId xmlns:p14="http://schemas.microsoft.com/office/powerpoint/2010/main" val="20183559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AF91-4D09-449E-8EC1-0792F6F1DFC5}"/>
              </a:ext>
            </a:extLst>
          </p:cNvPr>
          <p:cNvSpPr>
            <a:spLocks noGrp="1"/>
          </p:cNvSpPr>
          <p:nvPr>
            <p:ph type="title"/>
          </p:nvPr>
        </p:nvSpPr>
        <p:spPr/>
        <p:txBody>
          <a:bodyPr/>
          <a:lstStyle/>
          <a:p>
            <a:r>
              <a:rPr lang="en-GB" dirty="0"/>
              <a:t>Examples	</a:t>
            </a:r>
          </a:p>
        </p:txBody>
      </p:sp>
      <p:sp>
        <p:nvSpPr>
          <p:cNvPr id="3" name="Content Placeholder 2">
            <a:extLst>
              <a:ext uri="{FF2B5EF4-FFF2-40B4-BE49-F238E27FC236}">
                <a16:creationId xmlns:a16="http://schemas.microsoft.com/office/drawing/2014/main" id="{8A7598D5-9677-46C9-B91E-3D0071470EE0}"/>
              </a:ext>
            </a:extLst>
          </p:cNvPr>
          <p:cNvSpPr>
            <a:spLocks noGrp="1"/>
          </p:cNvSpPr>
          <p:nvPr>
            <p:ph idx="1"/>
          </p:nvPr>
        </p:nvSpPr>
        <p:spPr/>
        <p:txBody>
          <a:bodyPr/>
          <a:lstStyle/>
          <a:p>
            <a:r>
              <a:rPr lang="en-GB" dirty="0"/>
              <a:t>Factorial</a:t>
            </a:r>
          </a:p>
          <a:p>
            <a:r>
              <a:rPr lang="en-GB" dirty="0"/>
              <a:t>Blocks Handling</a:t>
            </a:r>
          </a:p>
          <a:p>
            <a:r>
              <a:rPr lang="en-GB"/>
              <a:t>Integration</a:t>
            </a:r>
            <a:endParaRPr lang="en-GB" dirty="0"/>
          </a:p>
        </p:txBody>
      </p:sp>
    </p:spTree>
    <p:extLst>
      <p:ext uri="{BB962C8B-B14F-4D97-AF65-F5344CB8AC3E}">
        <p14:creationId xmlns:p14="http://schemas.microsoft.com/office/powerpoint/2010/main" val="1273100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4D2B-CB4D-46A1-9FD1-0194C03C8C38}"/>
              </a:ext>
            </a:extLst>
          </p:cNvPr>
          <p:cNvSpPr>
            <a:spLocks noGrp="1"/>
          </p:cNvSpPr>
          <p:nvPr>
            <p:ph type="title"/>
          </p:nvPr>
        </p:nvSpPr>
        <p:spPr/>
        <p:txBody>
          <a:bodyPr/>
          <a:lstStyle/>
          <a:p>
            <a:r>
              <a:rPr lang="en-GB" dirty="0"/>
              <a:t>Factorial Python Recursive Code</a:t>
            </a:r>
          </a:p>
        </p:txBody>
      </p:sp>
      <p:sp>
        <p:nvSpPr>
          <p:cNvPr id="3" name="Content Placeholder 2">
            <a:extLst>
              <a:ext uri="{FF2B5EF4-FFF2-40B4-BE49-F238E27FC236}">
                <a16:creationId xmlns:a16="http://schemas.microsoft.com/office/drawing/2014/main" id="{F863186A-4C26-448B-AA68-A696B1AF7A77}"/>
              </a:ext>
            </a:extLst>
          </p:cNvPr>
          <p:cNvSpPr>
            <a:spLocks noGrp="1"/>
          </p:cNvSpPr>
          <p:nvPr>
            <p:ph idx="1"/>
          </p:nvPr>
        </p:nvSpPr>
        <p:spPr/>
        <p:txBody>
          <a:bodyPr/>
          <a:lstStyle/>
          <a:p>
            <a:pPr algn="l">
              <a:buFont typeface="+mj-lt"/>
              <a:buAutoNum type="arabicPeriod"/>
            </a:pPr>
            <a:r>
              <a:rPr lang="pt-BR" b="1" i="0" dirty="0">
                <a:solidFill>
                  <a:srgbClr val="006699"/>
                </a:solidFill>
                <a:effectLst/>
                <a:latin typeface="verdana" panose="020B0604030504040204" pitchFamily="34" charset="0"/>
              </a:rPr>
              <a:t>def</a:t>
            </a:r>
            <a:r>
              <a:rPr lang="pt-BR" b="0" i="0" dirty="0">
                <a:solidFill>
                  <a:srgbClr val="000000"/>
                </a:solidFill>
                <a:effectLst/>
                <a:latin typeface="verdana" panose="020B0604030504040204" pitchFamily="34" charset="0"/>
              </a:rPr>
              <a:t> recur_factorial(n):  </a:t>
            </a:r>
          </a:p>
          <a:p>
            <a:pPr algn="l">
              <a:buFont typeface="+mj-lt"/>
              <a:buAutoNum type="arabicPeriod"/>
            </a:pPr>
            <a:r>
              <a:rPr lang="pt-BR" b="0" i="0" dirty="0">
                <a:solidFill>
                  <a:srgbClr val="000000"/>
                </a:solidFill>
                <a:effectLst/>
                <a:latin typeface="verdana" panose="020B0604030504040204" pitchFamily="34" charset="0"/>
              </a:rPr>
              <a:t>   </a:t>
            </a:r>
            <a:r>
              <a:rPr lang="pt-BR" b="1" i="0" dirty="0">
                <a:solidFill>
                  <a:srgbClr val="006699"/>
                </a:solidFill>
                <a:effectLst/>
                <a:latin typeface="verdana" panose="020B0604030504040204" pitchFamily="34" charset="0"/>
              </a:rPr>
              <a:t>if</a:t>
            </a:r>
            <a:r>
              <a:rPr lang="pt-BR" b="0" i="0" dirty="0">
                <a:solidFill>
                  <a:srgbClr val="000000"/>
                </a:solidFill>
                <a:effectLst/>
                <a:latin typeface="verdana" panose="020B0604030504040204" pitchFamily="34" charset="0"/>
              </a:rPr>
              <a:t> n == 1:  </a:t>
            </a:r>
          </a:p>
          <a:p>
            <a:pPr algn="l">
              <a:buFont typeface="+mj-lt"/>
              <a:buAutoNum type="arabicPeriod"/>
            </a:pPr>
            <a:r>
              <a:rPr lang="pt-BR" b="0" i="0" dirty="0">
                <a:solidFill>
                  <a:srgbClr val="000000"/>
                </a:solidFill>
                <a:effectLst/>
                <a:latin typeface="verdana" panose="020B0604030504040204" pitchFamily="34" charset="0"/>
              </a:rPr>
              <a:t>       </a:t>
            </a:r>
            <a:r>
              <a:rPr lang="pt-BR" b="1" i="0" dirty="0">
                <a:solidFill>
                  <a:srgbClr val="006699"/>
                </a:solidFill>
                <a:effectLst/>
                <a:latin typeface="verdana" panose="020B0604030504040204" pitchFamily="34" charset="0"/>
              </a:rPr>
              <a:t>return</a:t>
            </a:r>
            <a:r>
              <a:rPr lang="pt-BR" b="0" i="0" dirty="0">
                <a:solidFill>
                  <a:srgbClr val="000000"/>
                </a:solidFill>
                <a:effectLst/>
                <a:latin typeface="verdana" panose="020B0604030504040204" pitchFamily="34" charset="0"/>
              </a:rPr>
              <a:t> n  </a:t>
            </a:r>
          </a:p>
          <a:p>
            <a:pPr algn="l">
              <a:buFont typeface="+mj-lt"/>
              <a:buAutoNum type="arabicPeriod"/>
            </a:pPr>
            <a:r>
              <a:rPr lang="pt-BR" b="0" i="0" dirty="0">
                <a:solidFill>
                  <a:srgbClr val="000000"/>
                </a:solidFill>
                <a:effectLst/>
                <a:latin typeface="verdana" panose="020B0604030504040204" pitchFamily="34" charset="0"/>
              </a:rPr>
              <a:t>   </a:t>
            </a:r>
            <a:r>
              <a:rPr lang="pt-BR" b="1" i="0" dirty="0">
                <a:solidFill>
                  <a:srgbClr val="006699"/>
                </a:solidFill>
                <a:effectLst/>
                <a:latin typeface="verdana" panose="020B0604030504040204" pitchFamily="34" charset="0"/>
              </a:rPr>
              <a:t>else</a:t>
            </a:r>
            <a:r>
              <a:rPr lang="pt-BR" b="0" i="0" dirty="0">
                <a:solidFill>
                  <a:srgbClr val="000000"/>
                </a:solidFill>
                <a:effectLst/>
                <a:latin typeface="verdana" panose="020B0604030504040204" pitchFamily="34" charset="0"/>
              </a:rPr>
              <a:t>:  </a:t>
            </a:r>
          </a:p>
          <a:p>
            <a:pPr algn="l">
              <a:buFont typeface="+mj-lt"/>
              <a:buAutoNum type="arabicPeriod"/>
            </a:pPr>
            <a:r>
              <a:rPr lang="pt-BR" b="0" i="0" dirty="0">
                <a:solidFill>
                  <a:srgbClr val="000000"/>
                </a:solidFill>
                <a:effectLst/>
                <a:latin typeface="verdana" panose="020B0604030504040204" pitchFamily="34" charset="0"/>
              </a:rPr>
              <a:t>       </a:t>
            </a:r>
            <a:r>
              <a:rPr lang="pt-BR" b="1" i="0" dirty="0">
                <a:solidFill>
                  <a:srgbClr val="006699"/>
                </a:solidFill>
                <a:effectLst/>
                <a:latin typeface="verdana" panose="020B0604030504040204" pitchFamily="34" charset="0"/>
              </a:rPr>
              <a:t>return</a:t>
            </a:r>
            <a:r>
              <a:rPr lang="pt-BR" b="0" i="0" dirty="0">
                <a:solidFill>
                  <a:srgbClr val="000000"/>
                </a:solidFill>
                <a:effectLst/>
                <a:latin typeface="verdana" panose="020B0604030504040204" pitchFamily="34" charset="0"/>
              </a:rPr>
              <a:t> n*recur_factorial(n-1)  </a:t>
            </a:r>
          </a:p>
          <a:p>
            <a:endParaRPr lang="en-GB" dirty="0"/>
          </a:p>
        </p:txBody>
      </p:sp>
    </p:spTree>
    <p:extLst>
      <p:ext uri="{BB962C8B-B14F-4D97-AF65-F5344CB8AC3E}">
        <p14:creationId xmlns:p14="http://schemas.microsoft.com/office/powerpoint/2010/main" val="2867299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1B8A-6B40-421D-A841-8AEF2E0D4D1D}"/>
              </a:ext>
            </a:extLst>
          </p:cNvPr>
          <p:cNvSpPr>
            <a:spLocks noGrp="1"/>
          </p:cNvSpPr>
          <p:nvPr>
            <p:ph type="title"/>
          </p:nvPr>
        </p:nvSpPr>
        <p:spPr/>
        <p:txBody>
          <a:bodyPr/>
          <a:lstStyle/>
          <a:p>
            <a:r>
              <a:rPr lang="en-GB" dirty="0"/>
              <a:t>Fibonacci Python – Recursive Code</a:t>
            </a:r>
          </a:p>
        </p:txBody>
      </p:sp>
      <p:sp>
        <p:nvSpPr>
          <p:cNvPr id="3" name="Content Placeholder 2">
            <a:extLst>
              <a:ext uri="{FF2B5EF4-FFF2-40B4-BE49-F238E27FC236}">
                <a16:creationId xmlns:a16="http://schemas.microsoft.com/office/drawing/2014/main" id="{2DAF526A-8AC1-4AE0-A6CC-064EBE1A8016}"/>
              </a:ext>
            </a:extLst>
          </p:cNvPr>
          <p:cNvSpPr>
            <a:spLocks noGrp="1"/>
          </p:cNvSpPr>
          <p:nvPr>
            <p:ph idx="1"/>
          </p:nvPr>
        </p:nvSpPr>
        <p:spPr/>
        <p:txBody>
          <a:bodyPr/>
          <a:lstStyle/>
          <a:p>
            <a:r>
              <a:rPr lang="en-GB" dirty="0"/>
              <a:t># Python program to display the Fibonacci sequence</a:t>
            </a:r>
          </a:p>
          <a:p>
            <a:endParaRPr lang="en-GB" dirty="0"/>
          </a:p>
          <a:p>
            <a:r>
              <a:rPr lang="en-GB" dirty="0"/>
              <a:t>def </a:t>
            </a:r>
            <a:r>
              <a:rPr lang="en-GB" dirty="0" err="1"/>
              <a:t>rec_fib</a:t>
            </a:r>
            <a:r>
              <a:rPr lang="en-GB" dirty="0"/>
              <a:t>(n):</a:t>
            </a:r>
          </a:p>
          <a:p>
            <a:r>
              <a:rPr lang="en-GB" dirty="0"/>
              <a:t>   if n &lt;= 1:</a:t>
            </a:r>
          </a:p>
          <a:p>
            <a:r>
              <a:rPr lang="en-GB" dirty="0"/>
              <a:t>       return n</a:t>
            </a:r>
          </a:p>
          <a:p>
            <a:r>
              <a:rPr lang="en-GB" dirty="0"/>
              <a:t>   else:</a:t>
            </a:r>
          </a:p>
          <a:p>
            <a:r>
              <a:rPr lang="en-GB" dirty="0"/>
              <a:t>       return(</a:t>
            </a:r>
            <a:r>
              <a:rPr lang="en-GB" dirty="0" err="1"/>
              <a:t>rec_fib</a:t>
            </a:r>
            <a:r>
              <a:rPr lang="en-GB" dirty="0"/>
              <a:t>(n-1) + </a:t>
            </a:r>
            <a:r>
              <a:rPr lang="en-GB" dirty="0" err="1"/>
              <a:t>rec_fib</a:t>
            </a:r>
            <a:r>
              <a:rPr lang="en-GB" dirty="0"/>
              <a:t>(n-2)</a:t>
            </a:r>
          </a:p>
        </p:txBody>
      </p:sp>
    </p:spTree>
    <p:extLst>
      <p:ext uri="{BB962C8B-B14F-4D97-AF65-F5344CB8AC3E}">
        <p14:creationId xmlns:p14="http://schemas.microsoft.com/office/powerpoint/2010/main" val="20852813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cursion">
            <a:extLst>
              <a:ext uri="{FF2B5EF4-FFF2-40B4-BE49-F238E27FC236}">
                <a16:creationId xmlns:a16="http://schemas.microsoft.com/office/drawing/2014/main" id="{4BA00780-99B0-45A1-BD0A-D2F9D441CC8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880"/>
          <a:stretch/>
        </p:blipFill>
        <p:spPr bwMode="auto">
          <a:xfrm>
            <a:off x="628650" y="528574"/>
            <a:ext cx="7971282" cy="408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1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646B-6FA1-427E-8371-A79939D339E2}"/>
              </a:ext>
            </a:extLst>
          </p:cNvPr>
          <p:cNvSpPr>
            <a:spLocks noGrp="1"/>
          </p:cNvSpPr>
          <p:nvPr>
            <p:ph type="title"/>
          </p:nvPr>
        </p:nvSpPr>
        <p:spPr/>
        <p:txBody>
          <a:bodyPr/>
          <a:lstStyle/>
          <a:p>
            <a:r>
              <a:rPr lang="en-GB" dirty="0"/>
              <a:t>Blocks: Demonstration</a:t>
            </a:r>
          </a:p>
        </p:txBody>
      </p:sp>
      <p:sp>
        <p:nvSpPr>
          <p:cNvPr id="5" name="Content Placeholder 4">
            <a:extLst>
              <a:ext uri="{FF2B5EF4-FFF2-40B4-BE49-F238E27FC236}">
                <a16:creationId xmlns:a16="http://schemas.microsoft.com/office/drawing/2014/main" id="{CDAE697A-A5EA-24D4-033B-B1B5BD44780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20789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8136</TotalTime>
  <Words>7892</Words>
  <Application>Microsoft Office PowerPoint</Application>
  <PresentationFormat>On-screen Show (16:9)</PresentationFormat>
  <Paragraphs>891</Paragraphs>
  <Slides>121</Slides>
  <Notes>57</Notes>
  <HiddenSlides>1</HiddenSlides>
  <MMClips>4</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121</vt:i4>
      </vt:variant>
    </vt:vector>
  </HeadingPairs>
  <TitlesOfParts>
    <vt:vector size="143" baseType="lpstr">
      <vt:lpstr>Cambria Math</vt:lpstr>
      <vt:lpstr>Symbol</vt:lpstr>
      <vt:lpstr>verdana</vt:lpstr>
      <vt:lpstr>Times New Roman</vt:lpstr>
      <vt:lpstr>Calibri</vt:lpstr>
      <vt:lpstr>Meiryo UI</vt:lpstr>
      <vt:lpstr>Cambria</vt:lpstr>
      <vt:lpstr>Avenir Next LT Pro</vt:lpstr>
      <vt:lpstr>Cascadia Code</vt:lpstr>
      <vt:lpstr>Segoe UI</vt:lpstr>
      <vt:lpstr>Courier New</vt:lpstr>
      <vt:lpstr>Book Antiqua</vt:lpstr>
      <vt:lpstr>Trebuchet MS</vt:lpstr>
      <vt:lpstr>-apple-system</vt:lpstr>
      <vt:lpstr>Lato Light</vt:lpstr>
      <vt:lpstr>Wingdings</vt:lpstr>
      <vt:lpstr>Georgia</vt:lpstr>
      <vt:lpstr>Assistant</vt:lpstr>
      <vt:lpstr>Assistant ExtraLight</vt:lpstr>
      <vt:lpstr>source sans pro</vt:lpstr>
      <vt:lpstr>Arial</vt:lpstr>
      <vt:lpstr>Office Theme</vt:lpstr>
      <vt:lpstr>CS 371 Artificial Intelligence</vt:lpstr>
      <vt:lpstr>PowerPoint Presentation</vt:lpstr>
      <vt:lpstr>Why Artificial Intelligence?</vt:lpstr>
      <vt:lpstr>PowerPoint Presentation</vt:lpstr>
      <vt:lpstr>PowerPoint Presentation</vt:lpstr>
      <vt:lpstr>AI for Healthcare</vt:lpstr>
      <vt:lpstr>AI for Healthcare</vt:lpstr>
      <vt:lpstr>AI for Healthcare</vt:lpstr>
      <vt:lpstr>AI for Healthcare</vt:lpstr>
      <vt:lpstr>AI for Surveillance</vt:lpstr>
      <vt:lpstr>AI for Surveillance</vt:lpstr>
      <vt:lpstr>AI for Surveillance</vt:lpstr>
      <vt:lpstr>AI for Surveillance</vt:lpstr>
      <vt:lpstr>AI for Surveillance</vt:lpstr>
      <vt:lpstr>AI for Surveillance</vt:lpstr>
      <vt:lpstr>AI for Surveillance</vt:lpstr>
      <vt:lpstr>AI for Surveillance</vt:lpstr>
      <vt:lpstr>AI for Agriculture</vt:lpstr>
      <vt:lpstr>AI for Livestock</vt:lpstr>
      <vt:lpstr>AI for Education</vt:lpstr>
      <vt:lpstr>AI for Religion</vt:lpstr>
      <vt:lpstr>AI for Religion</vt:lpstr>
      <vt:lpstr>AI for Commerce &gt; Einstein GPT</vt:lpstr>
      <vt:lpstr>AI for Commerce &gt; Octane AI</vt:lpstr>
      <vt:lpstr>What is Artificial Intelligence?</vt:lpstr>
      <vt:lpstr>Brain and AI..</vt:lpstr>
      <vt:lpstr>Knowledge Quotes</vt:lpstr>
      <vt:lpstr>AI Meaning</vt:lpstr>
      <vt:lpstr>Artificial Intelligence is…</vt:lpstr>
      <vt:lpstr>History of Artificial Intelligence?</vt:lpstr>
      <vt:lpstr>Muslim Golden Age 2.0</vt:lpstr>
      <vt:lpstr>Birth of Modern AI</vt:lpstr>
      <vt:lpstr>Birth of AI, early successes</vt:lpstr>
      <vt:lpstr>Overwhelming optimism...</vt:lpstr>
      <vt:lpstr>...underwhelming results</vt:lpstr>
      <vt:lpstr>Latest issues in Machine translation</vt:lpstr>
      <vt:lpstr>Implications of early era</vt:lpstr>
      <vt:lpstr>Knowledge-based systems (70-80s)</vt:lpstr>
      <vt:lpstr>Knowledge-based systems (70-80s)</vt:lpstr>
      <vt:lpstr>Knowledge-based systems</vt:lpstr>
      <vt:lpstr>Artificial neural networks</vt:lpstr>
      <vt:lpstr>Training networks</vt:lpstr>
      <vt:lpstr>Deep learning</vt:lpstr>
      <vt:lpstr>Two intellectual traditions</vt:lpstr>
      <vt:lpstr>A melting pot</vt:lpstr>
      <vt:lpstr>Perspective towards Artificial Intelligence.</vt:lpstr>
      <vt:lpstr>Perspective for AI?</vt:lpstr>
      <vt:lpstr>Different AI Perspectives</vt:lpstr>
      <vt:lpstr>Acting Humanly</vt:lpstr>
      <vt:lpstr>Acting Humanly </vt:lpstr>
      <vt:lpstr>Acting Humanly</vt:lpstr>
      <vt:lpstr>Thinking Humanly </vt:lpstr>
      <vt:lpstr>Thinking Rationally</vt:lpstr>
      <vt:lpstr>Thinking Rationally</vt:lpstr>
      <vt:lpstr>Acting Rationally</vt:lpstr>
      <vt:lpstr>Rational Agent</vt:lpstr>
      <vt:lpstr>Environments for Agents</vt:lpstr>
      <vt:lpstr>Two Views towards Rational Approach</vt:lpstr>
      <vt:lpstr>Are we there yet?</vt:lpstr>
      <vt:lpstr>AI Tools</vt:lpstr>
      <vt:lpstr>Course Roadmap</vt:lpstr>
      <vt:lpstr>How to Approach towards Solution of AI tasks?</vt:lpstr>
      <vt:lpstr>Paradigm </vt:lpstr>
      <vt:lpstr>PowerPoint Presentation</vt:lpstr>
      <vt:lpstr>PowerPoint Presentation</vt:lpstr>
      <vt:lpstr>PowerPoint Presentation</vt:lpstr>
      <vt:lpstr>Course Plan</vt:lpstr>
      <vt:lpstr>Machine Learning</vt:lpstr>
      <vt:lpstr>Course Plan</vt:lpstr>
      <vt:lpstr>What is this building?</vt:lpstr>
      <vt:lpstr>Reflex Based Models</vt:lpstr>
      <vt:lpstr>Course Plan</vt:lpstr>
      <vt:lpstr>State Based Models</vt:lpstr>
      <vt:lpstr>PowerPoint Presentation</vt:lpstr>
      <vt:lpstr>PowerPoint Presentation</vt:lpstr>
      <vt:lpstr>Course Plan</vt:lpstr>
      <vt:lpstr>Sudoku</vt:lpstr>
      <vt:lpstr>Variable-based models</vt:lpstr>
      <vt:lpstr>Course Plan</vt:lpstr>
      <vt:lpstr>Motivation: Virtual Assistant</vt:lpstr>
      <vt:lpstr>Course Logistics</vt:lpstr>
      <vt:lpstr>WHO ARE WE?</vt:lpstr>
      <vt:lpstr>COURSE INFRASTRUCTURE</vt:lpstr>
      <vt:lpstr>PowerPoint Presentation</vt:lpstr>
      <vt:lpstr>PowerPoint Presentation</vt:lpstr>
      <vt:lpstr>PowerPoint Presentation</vt:lpstr>
      <vt:lpstr>Textbook</vt:lpstr>
      <vt:lpstr>GRADED COURSE COMPONENTS</vt:lpstr>
      <vt:lpstr>COURSE GRADING POLICY</vt:lpstr>
      <vt:lpstr>PLAGIARISM POLICY</vt:lpstr>
      <vt:lpstr>OTHER COURSE POLICIES</vt:lpstr>
      <vt:lpstr>COURSE FEEDBACK</vt:lpstr>
      <vt:lpstr>PERSONAL SUPPORT</vt:lpstr>
      <vt:lpstr>Problem Reduction Methods</vt:lpstr>
      <vt:lpstr>Examples </vt:lpstr>
      <vt:lpstr>Factorial Python Recursive Code</vt:lpstr>
      <vt:lpstr>Fibonacci Python – Recursive Code</vt:lpstr>
      <vt:lpstr>PowerPoint Presentation</vt:lpstr>
      <vt:lpstr>Blocks: Demonstration</vt:lpstr>
      <vt:lpstr>Blocks: Sub-problems</vt:lpstr>
      <vt:lpstr>PowerPoint Presentation</vt:lpstr>
      <vt:lpstr>MOVER</vt:lpstr>
      <vt:lpstr>COMMAND</vt:lpstr>
      <vt:lpstr>COMMAND – PUT BLOCK A ON BLOCK B </vt:lpstr>
      <vt:lpstr>Question: HOW?</vt:lpstr>
      <vt:lpstr>Answer: HOW?</vt:lpstr>
      <vt:lpstr>Answer: HOW?</vt:lpstr>
      <vt:lpstr>Answer: HOW?</vt:lpstr>
      <vt:lpstr>Key Idea in Problem Reduction – Goal Tree</vt:lpstr>
      <vt:lpstr>Goal Tree</vt:lpstr>
      <vt:lpstr>What is goal tree?</vt:lpstr>
      <vt:lpstr>Goal Tree – Transparent Procedures</vt:lpstr>
      <vt:lpstr>Test – How goal is achieved?</vt:lpstr>
      <vt:lpstr>Introspective Question Answering</vt:lpstr>
      <vt:lpstr>Optimization Problems</vt:lpstr>
      <vt:lpstr>Optimizations</vt:lpstr>
      <vt:lpstr>Problem: Computing Edit Distance</vt:lpstr>
      <vt:lpstr>Solution </vt:lpstr>
      <vt:lpstr>Solution </vt:lpstr>
      <vt:lpstr>Problem: Finding the Least Square Lines</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261  Data Structures and Algorithms</dc:title>
  <dc:creator>Samyan Wahla</dc:creator>
  <cp:lastModifiedBy>Samyan Qayyum Wahla</cp:lastModifiedBy>
  <cp:revision>135</cp:revision>
  <dcterms:modified xsi:type="dcterms:W3CDTF">2023-09-11T03:08:01Z</dcterms:modified>
</cp:coreProperties>
</file>